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22"/>
  </p:notesMasterIdLst>
  <p:handoutMasterIdLst>
    <p:handoutMasterId r:id="rId23"/>
  </p:handoutMasterIdLst>
  <p:sldIdLst>
    <p:sldId id="695" r:id="rId5"/>
    <p:sldId id="838" r:id="rId6"/>
    <p:sldId id="762" r:id="rId7"/>
    <p:sldId id="4679" r:id="rId8"/>
    <p:sldId id="4745" r:id="rId9"/>
    <p:sldId id="4740" r:id="rId10"/>
    <p:sldId id="4711" r:id="rId11"/>
    <p:sldId id="4746" r:id="rId12"/>
    <p:sldId id="4747" r:id="rId13"/>
    <p:sldId id="4741" r:id="rId14"/>
    <p:sldId id="4681" r:id="rId15"/>
    <p:sldId id="4748" r:id="rId16"/>
    <p:sldId id="4749" r:id="rId17"/>
    <p:sldId id="4750" r:id="rId18"/>
    <p:sldId id="4751" r:id="rId19"/>
    <p:sldId id="4752" r:id="rId20"/>
    <p:sldId id="9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95"/>
            <p14:sldId id="838"/>
            <p14:sldId id="762"/>
            <p14:sldId id="4679"/>
            <p14:sldId id="4745"/>
            <p14:sldId id="4740"/>
            <p14:sldId id="4711"/>
            <p14:sldId id="4746"/>
            <p14:sldId id="4747"/>
            <p14:sldId id="4741"/>
            <p14:sldId id="4681"/>
            <p14:sldId id="4748"/>
            <p14:sldId id="4749"/>
            <p14:sldId id="4750"/>
            <p14:sldId id="4751"/>
            <p14:sldId id="4752"/>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323A22-3CD2-4584-9B1E-D4BC19F41EC7}" v="18" dt="2026-03-24T07:41:06.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55" autoAdjust="0"/>
    <p:restoredTop sz="94601" autoAdjust="0"/>
  </p:normalViewPr>
  <p:slideViewPr>
    <p:cSldViewPr snapToGrid="0">
      <p:cViewPr varScale="1">
        <p:scale>
          <a:sx n="108" d="100"/>
          <a:sy n="108" d="100"/>
        </p:scale>
        <p:origin x="240" y="108"/>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modSection">
      <pc:chgData name="Yoel Kortick" userId="167978f5-7f40-4909-85d5-d4149554ad4e" providerId="ADAL" clId="{D5FD8459-2B5C-48A5-9673-8D128202ED48}" dt="2026-03-24T07:41:09.317" v="1195" actId="208"/>
      <pc:docMkLst>
        <pc:docMk/>
      </pc:docMkLst>
      <pc:sldChg chg="modSp mod">
        <pc:chgData name="Yoel Kortick" userId="167978f5-7f40-4909-85d5-d4149554ad4e" providerId="ADAL" clId="{D5FD8459-2B5C-48A5-9673-8D128202ED48}" dt="2026-03-24T06:52:39.887" v="1"/>
        <pc:sldMkLst>
          <pc:docMk/>
          <pc:sldMk cId="3525967866" sldId="695"/>
        </pc:sldMkLst>
        <pc:spChg chg="mod">
          <ac:chgData name="Yoel Kortick" userId="167978f5-7f40-4909-85d5-d4149554ad4e" providerId="ADAL" clId="{D5FD8459-2B5C-48A5-9673-8D128202ED48}" dt="2026-03-24T06:52:39.887" v="1"/>
          <ac:spMkLst>
            <pc:docMk/>
            <pc:sldMk cId="3525967866" sldId="695"/>
            <ac:spMk id="2" creationId="{66703585-6643-7B67-9AED-C7BC9FEB0506}"/>
          </ac:spMkLst>
        </pc:spChg>
      </pc:sldChg>
      <pc:sldChg chg="modSp mod">
        <pc:chgData name="Yoel Kortick" userId="167978f5-7f40-4909-85d5-d4149554ad4e" providerId="ADAL" clId="{D5FD8459-2B5C-48A5-9673-8D128202ED48}" dt="2026-03-24T06:57:56.228" v="78" actId="20577"/>
        <pc:sldMkLst>
          <pc:docMk/>
          <pc:sldMk cId="1471532106" sldId="762"/>
        </pc:sldMkLst>
        <pc:spChg chg="mod">
          <ac:chgData name="Yoel Kortick" userId="167978f5-7f40-4909-85d5-d4149554ad4e" providerId="ADAL" clId="{D5FD8459-2B5C-48A5-9673-8D128202ED48}" dt="2026-03-24T06:57:56.228" v="78" actId="20577"/>
          <ac:spMkLst>
            <pc:docMk/>
            <pc:sldMk cId="1471532106" sldId="762"/>
            <ac:spMk id="8" creationId="{5025B954-3C1F-5967-B20F-6D81C8810711}"/>
          </ac:spMkLst>
        </pc:spChg>
      </pc:sldChg>
      <pc:sldChg chg="modSp mod">
        <pc:chgData name="Yoel Kortick" userId="167978f5-7f40-4909-85d5-d4149554ad4e" providerId="ADAL" clId="{D5FD8459-2B5C-48A5-9673-8D128202ED48}" dt="2026-03-24T07:23:26.391" v="332"/>
        <pc:sldMkLst>
          <pc:docMk/>
          <pc:sldMk cId="678043928" sldId="838"/>
        </pc:sldMkLst>
        <pc:spChg chg="mod">
          <ac:chgData name="Yoel Kortick" userId="167978f5-7f40-4909-85d5-d4149554ad4e" providerId="ADAL" clId="{D5FD8459-2B5C-48A5-9673-8D128202ED48}" dt="2026-03-24T07:23:26.391" v="332"/>
          <ac:spMkLst>
            <pc:docMk/>
            <pc:sldMk cId="678043928" sldId="838"/>
            <ac:spMk id="5" creationId="{D89EA724-59DC-B6BB-651A-64C2DCF7B983}"/>
          </ac:spMkLst>
        </pc:spChg>
      </pc:sldChg>
      <pc:sldChg chg="modSp mod">
        <pc:chgData name="Yoel Kortick" userId="167978f5-7f40-4909-85d5-d4149554ad4e" providerId="ADAL" clId="{D5FD8459-2B5C-48A5-9673-8D128202ED48}" dt="2026-03-24T06:58:33.204" v="81" actId="20577"/>
        <pc:sldMkLst>
          <pc:docMk/>
          <pc:sldMk cId="3748185944" sldId="4679"/>
        </pc:sldMkLst>
        <pc:spChg chg="mod">
          <ac:chgData name="Yoel Kortick" userId="167978f5-7f40-4909-85d5-d4149554ad4e" providerId="ADAL" clId="{D5FD8459-2B5C-48A5-9673-8D128202ED48}" dt="2026-03-24T06:58:33.204" v="81" actId="20577"/>
          <ac:spMkLst>
            <pc:docMk/>
            <pc:sldMk cId="3748185944" sldId="4679"/>
            <ac:spMk id="10" creationId="{1041F15E-6945-B779-53E5-2E049DF24842}"/>
          </ac:spMkLst>
        </pc:spChg>
        <pc:spChg chg="mod">
          <ac:chgData name="Yoel Kortick" userId="167978f5-7f40-4909-85d5-d4149554ad4e" providerId="ADAL" clId="{D5FD8459-2B5C-48A5-9673-8D128202ED48}" dt="2026-03-24T06:56:55.881" v="28" actId="20577"/>
          <ac:spMkLst>
            <pc:docMk/>
            <pc:sldMk cId="3748185944" sldId="4679"/>
            <ac:spMk id="11" creationId="{50F099D3-FCD6-CDCF-1E93-EE806FE9562A}"/>
          </ac:spMkLst>
        </pc:spChg>
      </pc:sldChg>
      <pc:sldChg chg="addSp modSp mod">
        <pc:chgData name="Yoel Kortick" userId="167978f5-7f40-4909-85d5-d4149554ad4e" providerId="ADAL" clId="{D5FD8459-2B5C-48A5-9673-8D128202ED48}" dt="2026-03-24T07:27:32.867" v="436" actId="11529"/>
        <pc:sldMkLst>
          <pc:docMk/>
          <pc:sldMk cId="1034893188" sldId="4681"/>
        </pc:sldMkLst>
        <pc:spChg chg="add">
          <ac:chgData name="Yoel Kortick" userId="167978f5-7f40-4909-85d5-d4149554ad4e" providerId="ADAL" clId="{D5FD8459-2B5C-48A5-9673-8D128202ED48}" dt="2026-03-24T07:27:26.424" v="435" actId="11529"/>
          <ac:spMkLst>
            <pc:docMk/>
            <pc:sldMk cId="1034893188" sldId="4681"/>
            <ac:spMk id="4" creationId="{96C583A1-2D61-4BF5-695C-0B0AD6787C44}"/>
          </ac:spMkLst>
        </pc:spChg>
        <pc:spChg chg="add">
          <ac:chgData name="Yoel Kortick" userId="167978f5-7f40-4909-85d5-d4149554ad4e" providerId="ADAL" clId="{D5FD8459-2B5C-48A5-9673-8D128202ED48}" dt="2026-03-24T07:27:32.867" v="436" actId="11529"/>
          <ac:spMkLst>
            <pc:docMk/>
            <pc:sldMk cId="1034893188" sldId="4681"/>
            <ac:spMk id="5" creationId="{9DCCB790-B823-631F-87E7-F5DD88A9D23B}"/>
          </ac:spMkLst>
        </pc:spChg>
        <pc:spChg chg="mod">
          <ac:chgData name="Yoel Kortick" userId="167978f5-7f40-4909-85d5-d4149554ad4e" providerId="ADAL" clId="{D5FD8459-2B5C-48A5-9673-8D128202ED48}" dt="2026-03-24T07:23:15.876" v="331"/>
          <ac:spMkLst>
            <pc:docMk/>
            <pc:sldMk cId="1034893188" sldId="4681"/>
            <ac:spMk id="10" creationId="{FA5BA232-1259-DD0A-50AA-0AD3EF5279CB}"/>
          </ac:spMkLst>
        </pc:spChg>
        <pc:spChg chg="mod">
          <ac:chgData name="Yoel Kortick" userId="167978f5-7f40-4909-85d5-d4149554ad4e" providerId="ADAL" clId="{D5FD8459-2B5C-48A5-9673-8D128202ED48}" dt="2026-03-24T07:27:19.870" v="434" actId="14100"/>
          <ac:spMkLst>
            <pc:docMk/>
            <pc:sldMk cId="1034893188" sldId="4681"/>
            <ac:spMk id="11" creationId="{5C5D2F6B-8362-D19B-BA84-0E2AFF0291E7}"/>
          </ac:spMkLst>
        </pc:spChg>
        <pc:picChg chg="add mod">
          <ac:chgData name="Yoel Kortick" userId="167978f5-7f40-4909-85d5-d4149554ad4e" providerId="ADAL" clId="{D5FD8459-2B5C-48A5-9673-8D128202ED48}" dt="2026-03-24T07:26:51.066" v="360" actId="208"/>
          <ac:picMkLst>
            <pc:docMk/>
            <pc:sldMk cId="1034893188" sldId="4681"/>
            <ac:picMk id="3" creationId="{EFA3A0F1-C521-B5ED-68D4-1298DB56878F}"/>
          </ac:picMkLst>
        </pc:picChg>
      </pc:sldChg>
      <pc:sldChg chg="modSp del">
        <pc:chgData name="Yoel Kortick" userId="167978f5-7f40-4909-85d5-d4149554ad4e" providerId="ADAL" clId="{D5FD8459-2B5C-48A5-9673-8D128202ED48}" dt="2026-03-24T07:23:50.027" v="333" actId="47"/>
        <pc:sldMkLst>
          <pc:docMk/>
          <pc:sldMk cId="659670395" sldId="4682"/>
        </pc:sldMkLst>
        <pc:spChg chg="mod">
          <ac:chgData name="Yoel Kortick" userId="167978f5-7f40-4909-85d5-d4149554ad4e" providerId="ADAL" clId="{D5FD8459-2B5C-48A5-9673-8D128202ED48}" dt="2026-03-24T07:23:15.876" v="331"/>
          <ac:spMkLst>
            <pc:docMk/>
            <pc:sldMk cId="659670395" sldId="4682"/>
            <ac:spMk id="10" creationId="{D5C81B24-8D5F-6262-5F89-119EC2BF2D15}"/>
          </ac:spMkLst>
        </pc:spChg>
      </pc:sldChg>
      <pc:sldChg chg="modSp del">
        <pc:chgData name="Yoel Kortick" userId="167978f5-7f40-4909-85d5-d4149554ad4e" providerId="ADAL" clId="{D5FD8459-2B5C-48A5-9673-8D128202ED48}" dt="2026-03-24T07:22:27.034" v="323" actId="47"/>
        <pc:sldMkLst>
          <pc:docMk/>
          <pc:sldMk cId="704821410" sldId="4687"/>
        </pc:sldMkLst>
        <pc:spChg chg="mod">
          <ac:chgData name="Yoel Kortick" userId="167978f5-7f40-4909-85d5-d4149554ad4e" providerId="ADAL" clId="{D5FD8459-2B5C-48A5-9673-8D128202ED48}" dt="2026-03-24T07:02:13.472" v="85"/>
          <ac:spMkLst>
            <pc:docMk/>
            <pc:sldMk cId="704821410" sldId="4687"/>
            <ac:spMk id="10" creationId="{12AE7624-6C8B-9664-1000-225F5A710A0A}"/>
          </ac:spMkLst>
        </pc:spChg>
      </pc:sldChg>
      <pc:sldChg chg="modSp del">
        <pc:chgData name="Yoel Kortick" userId="167978f5-7f40-4909-85d5-d4149554ad4e" providerId="ADAL" clId="{D5FD8459-2B5C-48A5-9673-8D128202ED48}" dt="2026-03-24T07:22:27.577" v="324" actId="47"/>
        <pc:sldMkLst>
          <pc:docMk/>
          <pc:sldMk cId="3382019380" sldId="4688"/>
        </pc:sldMkLst>
        <pc:spChg chg="mod">
          <ac:chgData name="Yoel Kortick" userId="167978f5-7f40-4909-85d5-d4149554ad4e" providerId="ADAL" clId="{D5FD8459-2B5C-48A5-9673-8D128202ED48}" dt="2026-03-24T07:02:13.472" v="85"/>
          <ac:spMkLst>
            <pc:docMk/>
            <pc:sldMk cId="3382019380" sldId="4688"/>
            <ac:spMk id="10" creationId="{A85A952A-A445-5213-FEDB-B2DA9CD58945}"/>
          </ac:spMkLst>
        </pc:spChg>
      </pc:sldChg>
      <pc:sldChg chg="modSp del">
        <pc:chgData name="Yoel Kortick" userId="167978f5-7f40-4909-85d5-d4149554ad4e" providerId="ADAL" clId="{D5FD8459-2B5C-48A5-9673-8D128202ED48}" dt="2026-03-24T07:23:50.027" v="333" actId="47"/>
        <pc:sldMkLst>
          <pc:docMk/>
          <pc:sldMk cId="2681132838" sldId="4689"/>
        </pc:sldMkLst>
        <pc:spChg chg="mod">
          <ac:chgData name="Yoel Kortick" userId="167978f5-7f40-4909-85d5-d4149554ad4e" providerId="ADAL" clId="{D5FD8459-2B5C-48A5-9673-8D128202ED48}" dt="2026-03-24T07:23:15.876" v="331"/>
          <ac:spMkLst>
            <pc:docMk/>
            <pc:sldMk cId="2681132838" sldId="4689"/>
            <ac:spMk id="10" creationId="{2E232B8E-2104-479C-8769-91B55B3727D0}"/>
          </ac:spMkLst>
        </pc:spChg>
      </pc:sldChg>
      <pc:sldChg chg="modSp del">
        <pc:chgData name="Yoel Kortick" userId="167978f5-7f40-4909-85d5-d4149554ad4e" providerId="ADAL" clId="{D5FD8459-2B5C-48A5-9673-8D128202ED48}" dt="2026-03-24T07:23:50.027" v="333" actId="47"/>
        <pc:sldMkLst>
          <pc:docMk/>
          <pc:sldMk cId="4118030792" sldId="4692"/>
        </pc:sldMkLst>
        <pc:spChg chg="mod">
          <ac:chgData name="Yoel Kortick" userId="167978f5-7f40-4909-85d5-d4149554ad4e" providerId="ADAL" clId="{D5FD8459-2B5C-48A5-9673-8D128202ED48}" dt="2026-03-24T07:23:15.876" v="331"/>
          <ac:spMkLst>
            <pc:docMk/>
            <pc:sldMk cId="4118030792" sldId="4692"/>
            <ac:spMk id="10" creationId="{C910F776-D60E-4FF9-51AD-6C09C9B0F7CA}"/>
          </ac:spMkLst>
        </pc:spChg>
      </pc:sldChg>
      <pc:sldChg chg="addSp delSp modSp mod">
        <pc:chgData name="Yoel Kortick" userId="167978f5-7f40-4909-85d5-d4149554ad4e" providerId="ADAL" clId="{D5FD8459-2B5C-48A5-9673-8D128202ED48}" dt="2026-03-24T07:04:29.410" v="133" actId="20577"/>
        <pc:sldMkLst>
          <pc:docMk/>
          <pc:sldMk cId="2465143311" sldId="4711"/>
        </pc:sldMkLst>
        <pc:spChg chg="add mod">
          <ac:chgData name="Yoel Kortick" userId="167978f5-7f40-4909-85d5-d4149554ad4e" providerId="ADAL" clId="{D5FD8459-2B5C-48A5-9673-8D128202ED48}" dt="2026-03-24T07:03:32.236" v="94" actId="1036"/>
          <ac:spMkLst>
            <pc:docMk/>
            <pc:sldMk cId="2465143311" sldId="4711"/>
            <ac:spMk id="4" creationId="{9873C803-6867-1FF5-DF72-4CA897F427DB}"/>
          </ac:spMkLst>
        </pc:spChg>
        <pc:spChg chg="add">
          <ac:chgData name="Yoel Kortick" userId="167978f5-7f40-4909-85d5-d4149554ad4e" providerId="ADAL" clId="{D5FD8459-2B5C-48A5-9673-8D128202ED48}" dt="2026-03-24T07:03:37.358" v="95" actId="11529"/>
          <ac:spMkLst>
            <pc:docMk/>
            <pc:sldMk cId="2465143311" sldId="4711"/>
            <ac:spMk id="5" creationId="{950F4C95-9228-325F-E9A9-167FC0AC3572}"/>
          </ac:spMkLst>
        </pc:spChg>
        <pc:spChg chg="add">
          <ac:chgData name="Yoel Kortick" userId="167978f5-7f40-4909-85d5-d4149554ad4e" providerId="ADAL" clId="{D5FD8459-2B5C-48A5-9673-8D128202ED48}" dt="2026-03-24T07:03:41.575" v="96" actId="11529"/>
          <ac:spMkLst>
            <pc:docMk/>
            <pc:sldMk cId="2465143311" sldId="4711"/>
            <ac:spMk id="6" creationId="{D8BFFCE8-7512-4651-DB10-9A190DC2E9D5}"/>
          </ac:spMkLst>
        </pc:spChg>
        <pc:spChg chg="add">
          <ac:chgData name="Yoel Kortick" userId="167978f5-7f40-4909-85d5-d4149554ad4e" providerId="ADAL" clId="{D5FD8459-2B5C-48A5-9673-8D128202ED48}" dt="2026-03-24T07:03:45.580" v="97" actId="11529"/>
          <ac:spMkLst>
            <pc:docMk/>
            <pc:sldMk cId="2465143311" sldId="4711"/>
            <ac:spMk id="7" creationId="{CF4C1FA5-685D-5AEF-E5AF-39BB215445F4}"/>
          </ac:spMkLst>
        </pc:spChg>
        <pc:spChg chg="add mod">
          <ac:chgData name="Yoel Kortick" userId="167978f5-7f40-4909-85d5-d4149554ad4e" providerId="ADAL" clId="{D5FD8459-2B5C-48A5-9673-8D128202ED48}" dt="2026-03-24T07:03:52.379" v="104" actId="1036"/>
          <ac:spMkLst>
            <pc:docMk/>
            <pc:sldMk cId="2465143311" sldId="4711"/>
            <ac:spMk id="8" creationId="{B780653B-1E6D-C6BF-8976-029022AE81C6}"/>
          </ac:spMkLst>
        </pc:spChg>
        <pc:spChg chg="mod">
          <ac:chgData name="Yoel Kortick" userId="167978f5-7f40-4909-85d5-d4149554ad4e" providerId="ADAL" clId="{D5FD8459-2B5C-48A5-9673-8D128202ED48}" dt="2026-03-24T07:02:13.472" v="85"/>
          <ac:spMkLst>
            <pc:docMk/>
            <pc:sldMk cId="2465143311" sldId="4711"/>
            <ac:spMk id="10" creationId="{7714A8D3-8B25-F278-4421-36D6306DE982}"/>
          </ac:spMkLst>
        </pc:spChg>
        <pc:spChg chg="mod">
          <ac:chgData name="Yoel Kortick" userId="167978f5-7f40-4909-85d5-d4149554ad4e" providerId="ADAL" clId="{D5FD8459-2B5C-48A5-9673-8D128202ED48}" dt="2026-03-24T07:04:29.410" v="133" actId="20577"/>
          <ac:spMkLst>
            <pc:docMk/>
            <pc:sldMk cId="2465143311" sldId="4711"/>
            <ac:spMk id="11" creationId="{B4DE0624-2411-06A4-6926-666741D7FA13}"/>
          </ac:spMkLst>
        </pc:spChg>
        <pc:spChg chg="add del mod">
          <ac:chgData name="Yoel Kortick" userId="167978f5-7f40-4909-85d5-d4149554ad4e" providerId="ADAL" clId="{D5FD8459-2B5C-48A5-9673-8D128202ED48}" dt="2026-03-24T07:04:04.063" v="128" actId="478"/>
          <ac:spMkLst>
            <pc:docMk/>
            <pc:sldMk cId="2465143311" sldId="4711"/>
            <ac:spMk id="12" creationId="{FF7DD34A-3E65-4BBB-2E4C-9338244133B7}"/>
          </ac:spMkLst>
        </pc:spChg>
        <pc:picChg chg="add mod">
          <ac:chgData name="Yoel Kortick" userId="167978f5-7f40-4909-85d5-d4149554ad4e" providerId="ADAL" clId="{D5FD8459-2B5C-48A5-9673-8D128202ED48}" dt="2026-03-24T07:03:21.730" v="91" actId="208"/>
          <ac:picMkLst>
            <pc:docMk/>
            <pc:sldMk cId="2465143311" sldId="4711"/>
            <ac:picMk id="3" creationId="{C7FBCAE0-4BD2-A4F8-7319-60CC05996085}"/>
          </ac:picMkLst>
        </pc:picChg>
        <pc:cxnChg chg="add">
          <ac:chgData name="Yoel Kortick" userId="167978f5-7f40-4909-85d5-d4149554ad4e" providerId="ADAL" clId="{D5FD8459-2B5C-48A5-9673-8D128202ED48}" dt="2026-03-24T07:04:08.869" v="129" actId="11529"/>
          <ac:cxnSpMkLst>
            <pc:docMk/>
            <pc:sldMk cId="2465143311" sldId="4711"/>
            <ac:cxnSpMk id="14" creationId="{06E6C563-BA5E-8FAA-32BB-1256C6CC9710}"/>
          </ac:cxnSpMkLst>
        </pc:cxnChg>
      </pc:sldChg>
      <pc:sldChg chg="modSp del">
        <pc:chgData name="Yoel Kortick" userId="167978f5-7f40-4909-85d5-d4149554ad4e" providerId="ADAL" clId="{D5FD8459-2B5C-48A5-9673-8D128202ED48}" dt="2026-03-24T07:22:26.490" v="322" actId="47"/>
        <pc:sldMkLst>
          <pc:docMk/>
          <pc:sldMk cId="1960185923" sldId="4712"/>
        </pc:sldMkLst>
        <pc:spChg chg="mod">
          <ac:chgData name="Yoel Kortick" userId="167978f5-7f40-4909-85d5-d4149554ad4e" providerId="ADAL" clId="{D5FD8459-2B5C-48A5-9673-8D128202ED48}" dt="2026-03-24T07:02:13.472" v="85"/>
          <ac:spMkLst>
            <pc:docMk/>
            <pc:sldMk cId="1960185923" sldId="4712"/>
            <ac:spMk id="10" creationId="{A34DAA3F-94AC-5B56-88F4-A7AB7F47BB4F}"/>
          </ac:spMkLst>
        </pc:spChg>
      </pc:sldChg>
      <pc:sldChg chg="modSp del">
        <pc:chgData name="Yoel Kortick" userId="167978f5-7f40-4909-85d5-d4149554ad4e" providerId="ADAL" clId="{D5FD8459-2B5C-48A5-9673-8D128202ED48}" dt="2026-03-24T07:23:50.027" v="333" actId="47"/>
        <pc:sldMkLst>
          <pc:docMk/>
          <pc:sldMk cId="507196338" sldId="4714"/>
        </pc:sldMkLst>
        <pc:spChg chg="mod">
          <ac:chgData name="Yoel Kortick" userId="167978f5-7f40-4909-85d5-d4149554ad4e" providerId="ADAL" clId="{D5FD8459-2B5C-48A5-9673-8D128202ED48}" dt="2026-03-24T07:23:15.876" v="331"/>
          <ac:spMkLst>
            <pc:docMk/>
            <pc:sldMk cId="507196338" sldId="4714"/>
            <ac:spMk id="10" creationId="{A01A5904-0CFF-F167-42BD-291EAACB6BBB}"/>
          </ac:spMkLst>
        </pc:spChg>
      </pc:sldChg>
      <pc:sldChg chg="modSp del">
        <pc:chgData name="Yoel Kortick" userId="167978f5-7f40-4909-85d5-d4149554ad4e" providerId="ADAL" clId="{D5FD8459-2B5C-48A5-9673-8D128202ED48}" dt="2026-03-24T07:23:50.027" v="333" actId="47"/>
        <pc:sldMkLst>
          <pc:docMk/>
          <pc:sldMk cId="1337932653" sldId="4715"/>
        </pc:sldMkLst>
        <pc:spChg chg="mod">
          <ac:chgData name="Yoel Kortick" userId="167978f5-7f40-4909-85d5-d4149554ad4e" providerId="ADAL" clId="{D5FD8459-2B5C-48A5-9673-8D128202ED48}" dt="2026-03-24T07:23:15.876" v="331"/>
          <ac:spMkLst>
            <pc:docMk/>
            <pc:sldMk cId="1337932653" sldId="4715"/>
            <ac:spMk id="10" creationId="{4FC36E86-1E2D-E237-BD3C-882E0B795FF8}"/>
          </ac:spMkLst>
        </pc:spChg>
      </pc:sldChg>
      <pc:sldChg chg="del">
        <pc:chgData name="Yoel Kortick" userId="167978f5-7f40-4909-85d5-d4149554ad4e" providerId="ADAL" clId="{D5FD8459-2B5C-48A5-9673-8D128202ED48}" dt="2026-03-24T07:23:50.027" v="333" actId="47"/>
        <pc:sldMkLst>
          <pc:docMk/>
          <pc:sldMk cId="3478304816" sldId="4725"/>
        </pc:sldMkLst>
      </pc:sldChg>
      <pc:sldChg chg="del">
        <pc:chgData name="Yoel Kortick" userId="167978f5-7f40-4909-85d5-d4149554ad4e" providerId="ADAL" clId="{D5FD8459-2B5C-48A5-9673-8D128202ED48}" dt="2026-03-24T07:23:50.027" v="333" actId="47"/>
        <pc:sldMkLst>
          <pc:docMk/>
          <pc:sldMk cId="2133159048" sldId="4726"/>
        </pc:sldMkLst>
      </pc:sldChg>
      <pc:sldChg chg="del">
        <pc:chgData name="Yoel Kortick" userId="167978f5-7f40-4909-85d5-d4149554ad4e" providerId="ADAL" clId="{D5FD8459-2B5C-48A5-9673-8D128202ED48}" dt="2026-03-24T07:23:50.027" v="333" actId="47"/>
        <pc:sldMkLst>
          <pc:docMk/>
          <pc:sldMk cId="1812607045" sldId="4727"/>
        </pc:sldMkLst>
      </pc:sldChg>
      <pc:sldChg chg="del">
        <pc:chgData name="Yoel Kortick" userId="167978f5-7f40-4909-85d5-d4149554ad4e" providerId="ADAL" clId="{D5FD8459-2B5C-48A5-9673-8D128202ED48}" dt="2026-03-24T07:23:50.027" v="333" actId="47"/>
        <pc:sldMkLst>
          <pc:docMk/>
          <pc:sldMk cId="2449170088" sldId="4728"/>
        </pc:sldMkLst>
      </pc:sldChg>
      <pc:sldChg chg="del">
        <pc:chgData name="Yoel Kortick" userId="167978f5-7f40-4909-85d5-d4149554ad4e" providerId="ADAL" clId="{D5FD8459-2B5C-48A5-9673-8D128202ED48}" dt="2026-03-24T07:23:50.027" v="333" actId="47"/>
        <pc:sldMkLst>
          <pc:docMk/>
          <pc:sldMk cId="2876881132" sldId="4729"/>
        </pc:sldMkLst>
      </pc:sldChg>
      <pc:sldChg chg="del">
        <pc:chgData name="Yoel Kortick" userId="167978f5-7f40-4909-85d5-d4149554ad4e" providerId="ADAL" clId="{D5FD8459-2B5C-48A5-9673-8D128202ED48}" dt="2026-03-24T07:23:50.027" v="333" actId="47"/>
        <pc:sldMkLst>
          <pc:docMk/>
          <pc:sldMk cId="229871088" sldId="4730"/>
        </pc:sldMkLst>
      </pc:sldChg>
      <pc:sldChg chg="del">
        <pc:chgData name="Yoel Kortick" userId="167978f5-7f40-4909-85d5-d4149554ad4e" providerId="ADAL" clId="{D5FD8459-2B5C-48A5-9673-8D128202ED48}" dt="2026-03-24T07:23:50.027" v="333" actId="47"/>
        <pc:sldMkLst>
          <pc:docMk/>
          <pc:sldMk cId="1333183300" sldId="4731"/>
        </pc:sldMkLst>
      </pc:sldChg>
      <pc:sldChg chg="del">
        <pc:chgData name="Yoel Kortick" userId="167978f5-7f40-4909-85d5-d4149554ad4e" providerId="ADAL" clId="{D5FD8459-2B5C-48A5-9673-8D128202ED48}" dt="2026-03-24T07:23:50.027" v="333" actId="47"/>
        <pc:sldMkLst>
          <pc:docMk/>
          <pc:sldMk cId="3577118268" sldId="4732"/>
        </pc:sldMkLst>
      </pc:sldChg>
      <pc:sldChg chg="del">
        <pc:chgData name="Yoel Kortick" userId="167978f5-7f40-4909-85d5-d4149554ad4e" providerId="ADAL" clId="{D5FD8459-2B5C-48A5-9673-8D128202ED48}" dt="2026-03-24T07:23:50.027" v="333" actId="47"/>
        <pc:sldMkLst>
          <pc:docMk/>
          <pc:sldMk cId="2568405479" sldId="4733"/>
        </pc:sldMkLst>
      </pc:sldChg>
      <pc:sldChg chg="modSp del">
        <pc:chgData name="Yoel Kortick" userId="167978f5-7f40-4909-85d5-d4149554ad4e" providerId="ADAL" clId="{D5FD8459-2B5C-48A5-9673-8D128202ED48}" dt="2026-03-24T07:23:50.027" v="333" actId="47"/>
        <pc:sldMkLst>
          <pc:docMk/>
          <pc:sldMk cId="847520557" sldId="4734"/>
        </pc:sldMkLst>
        <pc:spChg chg="mod">
          <ac:chgData name="Yoel Kortick" userId="167978f5-7f40-4909-85d5-d4149554ad4e" providerId="ADAL" clId="{D5FD8459-2B5C-48A5-9673-8D128202ED48}" dt="2026-03-24T07:23:15.876" v="331"/>
          <ac:spMkLst>
            <pc:docMk/>
            <pc:sldMk cId="847520557" sldId="4734"/>
            <ac:spMk id="10" creationId="{64352F4B-8D3F-746E-E197-DBA6B090A837}"/>
          </ac:spMkLst>
        </pc:spChg>
      </pc:sldChg>
      <pc:sldChg chg="modSp del">
        <pc:chgData name="Yoel Kortick" userId="167978f5-7f40-4909-85d5-d4149554ad4e" providerId="ADAL" clId="{D5FD8459-2B5C-48A5-9673-8D128202ED48}" dt="2026-03-24T07:22:28.665" v="326" actId="47"/>
        <pc:sldMkLst>
          <pc:docMk/>
          <pc:sldMk cId="3353448909" sldId="4736"/>
        </pc:sldMkLst>
        <pc:spChg chg="mod">
          <ac:chgData name="Yoel Kortick" userId="167978f5-7f40-4909-85d5-d4149554ad4e" providerId="ADAL" clId="{D5FD8459-2B5C-48A5-9673-8D128202ED48}" dt="2026-03-24T07:02:13.472" v="85"/>
          <ac:spMkLst>
            <pc:docMk/>
            <pc:sldMk cId="3353448909" sldId="4736"/>
            <ac:spMk id="10" creationId="{FA5BA232-1259-DD0A-50AA-0AD3EF5279CB}"/>
          </ac:spMkLst>
        </pc:spChg>
      </pc:sldChg>
      <pc:sldChg chg="modSp del">
        <pc:chgData name="Yoel Kortick" userId="167978f5-7f40-4909-85d5-d4149554ad4e" providerId="ADAL" clId="{D5FD8459-2B5C-48A5-9673-8D128202ED48}" dt="2026-03-24T07:22:28.120" v="325" actId="47"/>
        <pc:sldMkLst>
          <pc:docMk/>
          <pc:sldMk cId="2303870290" sldId="4737"/>
        </pc:sldMkLst>
        <pc:spChg chg="mod">
          <ac:chgData name="Yoel Kortick" userId="167978f5-7f40-4909-85d5-d4149554ad4e" providerId="ADAL" clId="{D5FD8459-2B5C-48A5-9673-8D128202ED48}" dt="2026-03-24T07:02:13.472" v="85"/>
          <ac:spMkLst>
            <pc:docMk/>
            <pc:sldMk cId="2303870290" sldId="4737"/>
            <ac:spMk id="10" creationId="{589484EA-31CF-EC73-DFB3-829DA82781C0}"/>
          </ac:spMkLst>
        </pc:spChg>
      </pc:sldChg>
      <pc:sldChg chg="modSp del">
        <pc:chgData name="Yoel Kortick" userId="167978f5-7f40-4909-85d5-d4149554ad4e" providerId="ADAL" clId="{D5FD8459-2B5C-48A5-9673-8D128202ED48}" dt="2026-03-24T07:22:30.063" v="328" actId="47"/>
        <pc:sldMkLst>
          <pc:docMk/>
          <pc:sldMk cId="1402741723" sldId="4738"/>
        </pc:sldMkLst>
        <pc:spChg chg="mod">
          <ac:chgData name="Yoel Kortick" userId="167978f5-7f40-4909-85d5-d4149554ad4e" providerId="ADAL" clId="{D5FD8459-2B5C-48A5-9673-8D128202ED48}" dt="2026-03-24T07:02:13.472" v="85"/>
          <ac:spMkLst>
            <pc:docMk/>
            <pc:sldMk cId="1402741723" sldId="4738"/>
            <ac:spMk id="10" creationId="{31566F38-3B9C-BD28-D458-65FECEFDDCBD}"/>
          </ac:spMkLst>
        </pc:spChg>
      </pc:sldChg>
      <pc:sldChg chg="modSp del">
        <pc:chgData name="Yoel Kortick" userId="167978f5-7f40-4909-85d5-d4149554ad4e" providerId="ADAL" clId="{D5FD8459-2B5C-48A5-9673-8D128202ED48}" dt="2026-03-24T07:22:29.271" v="327" actId="47"/>
        <pc:sldMkLst>
          <pc:docMk/>
          <pc:sldMk cId="444880987" sldId="4739"/>
        </pc:sldMkLst>
        <pc:spChg chg="mod">
          <ac:chgData name="Yoel Kortick" userId="167978f5-7f40-4909-85d5-d4149554ad4e" providerId="ADAL" clId="{D5FD8459-2B5C-48A5-9673-8D128202ED48}" dt="2026-03-24T07:02:13.472" v="85"/>
          <ac:spMkLst>
            <pc:docMk/>
            <pc:sldMk cId="444880987" sldId="4739"/>
            <ac:spMk id="10" creationId="{7E64D72D-5503-62A8-7042-91CFD70718EB}"/>
          </ac:spMkLst>
        </pc:spChg>
      </pc:sldChg>
      <pc:sldChg chg="modSp mod">
        <pc:chgData name="Yoel Kortick" userId="167978f5-7f40-4909-85d5-d4149554ad4e" providerId="ADAL" clId="{D5FD8459-2B5C-48A5-9673-8D128202ED48}" dt="2026-03-24T07:02:21.057" v="87" actId="14100"/>
        <pc:sldMkLst>
          <pc:docMk/>
          <pc:sldMk cId="1260283846" sldId="4740"/>
        </pc:sldMkLst>
        <pc:spChg chg="mod">
          <ac:chgData name="Yoel Kortick" userId="167978f5-7f40-4909-85d5-d4149554ad4e" providerId="ADAL" clId="{D5FD8459-2B5C-48A5-9673-8D128202ED48}" dt="2026-03-24T07:02:21.057" v="87" actId="14100"/>
          <ac:spMkLst>
            <pc:docMk/>
            <pc:sldMk cId="1260283846" sldId="4740"/>
            <ac:spMk id="8" creationId="{5025B954-3C1F-5967-B20F-6D81C8810711}"/>
          </ac:spMkLst>
        </pc:spChg>
      </pc:sldChg>
      <pc:sldChg chg="modSp">
        <pc:chgData name="Yoel Kortick" userId="167978f5-7f40-4909-85d5-d4149554ad4e" providerId="ADAL" clId="{D5FD8459-2B5C-48A5-9673-8D128202ED48}" dt="2026-03-24T07:23:15.876" v="331"/>
        <pc:sldMkLst>
          <pc:docMk/>
          <pc:sldMk cId="490335732" sldId="4741"/>
        </pc:sldMkLst>
        <pc:spChg chg="mod">
          <ac:chgData name="Yoel Kortick" userId="167978f5-7f40-4909-85d5-d4149554ad4e" providerId="ADAL" clId="{D5FD8459-2B5C-48A5-9673-8D128202ED48}" dt="2026-03-24T07:23:15.876" v="331"/>
          <ac:spMkLst>
            <pc:docMk/>
            <pc:sldMk cId="490335732" sldId="4741"/>
            <ac:spMk id="8" creationId="{5025B954-3C1F-5967-B20F-6D81C8810711}"/>
          </ac:spMkLst>
        </pc:spChg>
      </pc:sldChg>
      <pc:sldChg chg="del">
        <pc:chgData name="Yoel Kortick" userId="167978f5-7f40-4909-85d5-d4149554ad4e" providerId="ADAL" clId="{D5FD8459-2B5C-48A5-9673-8D128202ED48}" dt="2026-03-24T07:23:50.027" v="333" actId="47"/>
        <pc:sldMkLst>
          <pc:docMk/>
          <pc:sldMk cId="1451288977" sldId="4742"/>
        </pc:sldMkLst>
      </pc:sldChg>
      <pc:sldChg chg="modSp del">
        <pc:chgData name="Yoel Kortick" userId="167978f5-7f40-4909-85d5-d4149554ad4e" providerId="ADAL" clId="{D5FD8459-2B5C-48A5-9673-8D128202ED48}" dt="2026-03-24T07:22:30.549" v="329" actId="47"/>
        <pc:sldMkLst>
          <pc:docMk/>
          <pc:sldMk cId="11606558" sldId="4743"/>
        </pc:sldMkLst>
        <pc:spChg chg="mod">
          <ac:chgData name="Yoel Kortick" userId="167978f5-7f40-4909-85d5-d4149554ad4e" providerId="ADAL" clId="{D5FD8459-2B5C-48A5-9673-8D128202ED48}" dt="2026-03-24T07:02:13.472" v="85"/>
          <ac:spMkLst>
            <pc:docMk/>
            <pc:sldMk cId="11606558" sldId="4743"/>
            <ac:spMk id="10" creationId="{ECDF68D9-587A-31C9-2A66-AE89CF182712}"/>
          </ac:spMkLst>
        </pc:spChg>
      </pc:sldChg>
      <pc:sldChg chg="modSp del">
        <pc:chgData name="Yoel Kortick" userId="167978f5-7f40-4909-85d5-d4149554ad4e" providerId="ADAL" clId="{D5FD8459-2B5C-48A5-9673-8D128202ED48}" dt="2026-03-24T07:22:31.006" v="330" actId="47"/>
        <pc:sldMkLst>
          <pc:docMk/>
          <pc:sldMk cId="2983621565" sldId="4744"/>
        </pc:sldMkLst>
        <pc:spChg chg="mod">
          <ac:chgData name="Yoel Kortick" userId="167978f5-7f40-4909-85d5-d4149554ad4e" providerId="ADAL" clId="{D5FD8459-2B5C-48A5-9673-8D128202ED48}" dt="2026-03-24T07:02:13.472" v="85"/>
          <ac:spMkLst>
            <pc:docMk/>
            <pc:sldMk cId="2983621565" sldId="4744"/>
            <ac:spMk id="10" creationId="{492B3598-E088-DC3D-B100-3BAB2EACA2F2}"/>
          </ac:spMkLst>
        </pc:spChg>
      </pc:sldChg>
      <pc:sldChg chg="modSp add mod">
        <pc:chgData name="Yoel Kortick" userId="167978f5-7f40-4909-85d5-d4149554ad4e" providerId="ADAL" clId="{D5FD8459-2B5C-48A5-9673-8D128202ED48}" dt="2026-03-24T07:00:42.242" v="84" actId="33524"/>
        <pc:sldMkLst>
          <pc:docMk/>
          <pc:sldMk cId="367796124" sldId="4745"/>
        </pc:sldMkLst>
        <pc:spChg chg="mod">
          <ac:chgData name="Yoel Kortick" userId="167978f5-7f40-4909-85d5-d4149554ad4e" providerId="ADAL" clId="{D5FD8459-2B5C-48A5-9673-8D128202ED48}" dt="2026-03-24T07:00:42.242" v="84" actId="33524"/>
          <ac:spMkLst>
            <pc:docMk/>
            <pc:sldMk cId="367796124" sldId="4745"/>
            <ac:spMk id="11" creationId="{C3FE052B-1B83-B83F-900A-83A34AA9AD5D}"/>
          </ac:spMkLst>
        </pc:spChg>
      </pc:sldChg>
      <pc:sldChg chg="modSp add mod">
        <pc:chgData name="Yoel Kortick" userId="167978f5-7f40-4909-85d5-d4149554ad4e" providerId="ADAL" clId="{D5FD8459-2B5C-48A5-9673-8D128202ED48}" dt="2026-03-24T07:05:16.384" v="181" actId="6549"/>
        <pc:sldMkLst>
          <pc:docMk/>
          <pc:sldMk cId="816358377" sldId="4746"/>
        </pc:sldMkLst>
        <pc:spChg chg="mod">
          <ac:chgData name="Yoel Kortick" userId="167978f5-7f40-4909-85d5-d4149554ad4e" providerId="ADAL" clId="{D5FD8459-2B5C-48A5-9673-8D128202ED48}" dt="2026-03-24T07:05:16.384" v="181" actId="6549"/>
          <ac:spMkLst>
            <pc:docMk/>
            <pc:sldMk cId="816358377" sldId="4746"/>
            <ac:spMk id="8" creationId="{5129C9B6-7499-EC10-DFEC-F3FA9B2A6BA6}"/>
          </ac:spMkLst>
        </pc:spChg>
      </pc:sldChg>
      <pc:sldChg chg="addSp delSp modSp add mod">
        <pc:chgData name="Yoel Kortick" userId="167978f5-7f40-4909-85d5-d4149554ad4e" providerId="ADAL" clId="{D5FD8459-2B5C-48A5-9673-8D128202ED48}" dt="2026-03-24T07:08:52.364" v="321" actId="208"/>
        <pc:sldMkLst>
          <pc:docMk/>
          <pc:sldMk cId="376558207" sldId="4747"/>
        </pc:sldMkLst>
        <pc:spChg chg="mod">
          <ac:chgData name="Yoel Kortick" userId="167978f5-7f40-4909-85d5-d4149554ad4e" providerId="ADAL" clId="{D5FD8459-2B5C-48A5-9673-8D128202ED48}" dt="2026-03-24T07:08:20.181" v="264" actId="1035"/>
          <ac:spMkLst>
            <pc:docMk/>
            <pc:sldMk cId="376558207" sldId="4747"/>
            <ac:spMk id="4" creationId="{AAE10A88-74B3-1152-928E-349AA66F7E92}"/>
          </ac:spMkLst>
        </pc:spChg>
        <pc:spChg chg="mod">
          <ac:chgData name="Yoel Kortick" userId="167978f5-7f40-4909-85d5-d4149554ad4e" providerId="ADAL" clId="{D5FD8459-2B5C-48A5-9673-8D128202ED48}" dt="2026-03-24T07:08:20.181" v="264" actId="1035"/>
          <ac:spMkLst>
            <pc:docMk/>
            <pc:sldMk cId="376558207" sldId="4747"/>
            <ac:spMk id="5" creationId="{545727E6-93DB-37C2-717B-4A3EAB7820CC}"/>
          </ac:spMkLst>
        </pc:spChg>
        <pc:spChg chg="mod">
          <ac:chgData name="Yoel Kortick" userId="167978f5-7f40-4909-85d5-d4149554ad4e" providerId="ADAL" clId="{D5FD8459-2B5C-48A5-9673-8D128202ED48}" dt="2026-03-24T07:08:36.296" v="314" actId="1036"/>
          <ac:spMkLst>
            <pc:docMk/>
            <pc:sldMk cId="376558207" sldId="4747"/>
            <ac:spMk id="6" creationId="{99F0B32E-AE2E-5E06-6B8C-D4CA84292B07}"/>
          </ac:spMkLst>
        </pc:spChg>
        <pc:spChg chg="mod">
          <ac:chgData name="Yoel Kortick" userId="167978f5-7f40-4909-85d5-d4149554ad4e" providerId="ADAL" clId="{D5FD8459-2B5C-48A5-9673-8D128202ED48}" dt="2026-03-24T07:08:45.425" v="319" actId="1036"/>
          <ac:spMkLst>
            <pc:docMk/>
            <pc:sldMk cId="376558207" sldId="4747"/>
            <ac:spMk id="7" creationId="{7B61736B-D1FE-B134-A28E-FF65B3614D9D}"/>
          </ac:spMkLst>
        </pc:spChg>
        <pc:spChg chg="mod">
          <ac:chgData name="Yoel Kortick" userId="167978f5-7f40-4909-85d5-d4149554ad4e" providerId="ADAL" clId="{D5FD8459-2B5C-48A5-9673-8D128202ED48}" dt="2026-03-24T07:08:25.127" v="272" actId="1037"/>
          <ac:spMkLst>
            <pc:docMk/>
            <pc:sldMk cId="376558207" sldId="4747"/>
            <ac:spMk id="8" creationId="{2ECA6716-20A1-CF0A-AE93-4642B357AFBA}"/>
          </ac:spMkLst>
        </pc:spChg>
        <pc:spChg chg="mod">
          <ac:chgData name="Yoel Kortick" userId="167978f5-7f40-4909-85d5-d4149554ad4e" providerId="ADAL" clId="{D5FD8459-2B5C-48A5-9673-8D128202ED48}" dt="2026-03-24T07:05:47.184" v="211"/>
          <ac:spMkLst>
            <pc:docMk/>
            <pc:sldMk cId="376558207" sldId="4747"/>
            <ac:spMk id="10" creationId="{B30C2DFE-3AF5-2064-3604-751C0FD920D1}"/>
          </ac:spMkLst>
        </pc:spChg>
        <pc:spChg chg="mod">
          <ac:chgData name="Yoel Kortick" userId="167978f5-7f40-4909-85d5-d4149554ad4e" providerId="ADAL" clId="{D5FD8459-2B5C-48A5-9673-8D128202ED48}" dt="2026-03-24T07:07:51.075" v="215" actId="20577"/>
          <ac:spMkLst>
            <pc:docMk/>
            <pc:sldMk cId="376558207" sldId="4747"/>
            <ac:spMk id="11" creationId="{F00A0E8A-BF67-0A03-9995-B05174AC04B4}"/>
          </ac:spMkLst>
        </pc:spChg>
        <pc:picChg chg="del">
          <ac:chgData name="Yoel Kortick" userId="167978f5-7f40-4909-85d5-d4149554ad4e" providerId="ADAL" clId="{D5FD8459-2B5C-48A5-9673-8D128202ED48}" dt="2026-03-24T07:07:52.932" v="216" actId="478"/>
          <ac:picMkLst>
            <pc:docMk/>
            <pc:sldMk cId="376558207" sldId="4747"/>
            <ac:picMk id="3" creationId="{73930BC5-70EB-EFB7-2BC0-9D387C75B63D}"/>
          </ac:picMkLst>
        </pc:picChg>
        <pc:picChg chg="add mod ord">
          <ac:chgData name="Yoel Kortick" userId="167978f5-7f40-4909-85d5-d4149554ad4e" providerId="ADAL" clId="{D5FD8459-2B5C-48A5-9673-8D128202ED48}" dt="2026-03-24T07:08:52.364" v="321" actId="208"/>
          <ac:picMkLst>
            <pc:docMk/>
            <pc:sldMk cId="376558207" sldId="4747"/>
            <ac:picMk id="12" creationId="{76B7E9BF-F56C-5583-9588-866A9E69645F}"/>
          </ac:picMkLst>
        </pc:picChg>
        <pc:cxnChg chg="mod">
          <ac:chgData name="Yoel Kortick" userId="167978f5-7f40-4909-85d5-d4149554ad4e" providerId="ADAL" clId="{D5FD8459-2B5C-48A5-9673-8D128202ED48}" dt="2026-03-24T07:08:49.021" v="320" actId="1076"/>
          <ac:cxnSpMkLst>
            <pc:docMk/>
            <pc:sldMk cId="376558207" sldId="4747"/>
            <ac:cxnSpMk id="14" creationId="{D0B43C42-F153-8520-AC62-E0807C335AD3}"/>
          </ac:cxnSpMkLst>
        </pc:cxnChg>
      </pc:sldChg>
      <pc:sldChg chg="addSp delSp modSp add mod">
        <pc:chgData name="Yoel Kortick" userId="167978f5-7f40-4909-85d5-d4149554ad4e" providerId="ADAL" clId="{D5FD8459-2B5C-48A5-9673-8D128202ED48}" dt="2026-03-24T07:30:16.998" v="466" actId="208"/>
        <pc:sldMkLst>
          <pc:docMk/>
          <pc:sldMk cId="2502583636" sldId="4748"/>
        </pc:sldMkLst>
        <pc:spChg chg="mod">
          <ac:chgData name="Yoel Kortick" userId="167978f5-7f40-4909-85d5-d4149554ad4e" providerId="ADAL" clId="{D5FD8459-2B5C-48A5-9673-8D128202ED48}" dt="2026-03-24T07:29:10.225" v="461" actId="1076"/>
          <ac:spMkLst>
            <pc:docMk/>
            <pc:sldMk cId="2502583636" sldId="4748"/>
            <ac:spMk id="4" creationId="{578626CD-4EBA-74E8-0D5E-3978CC742056}"/>
          </ac:spMkLst>
        </pc:spChg>
        <pc:spChg chg="mod">
          <ac:chgData name="Yoel Kortick" userId="167978f5-7f40-4909-85d5-d4149554ad4e" providerId="ADAL" clId="{D5FD8459-2B5C-48A5-9673-8D128202ED48}" dt="2026-03-24T07:29:16.131" v="463" actId="14100"/>
          <ac:spMkLst>
            <pc:docMk/>
            <pc:sldMk cId="2502583636" sldId="4748"/>
            <ac:spMk id="5" creationId="{2CC0A80C-FFB1-4247-29A1-5F900E862240}"/>
          </ac:spMkLst>
        </pc:spChg>
        <pc:spChg chg="add">
          <ac:chgData name="Yoel Kortick" userId="167978f5-7f40-4909-85d5-d4149554ad4e" providerId="ADAL" clId="{D5FD8459-2B5C-48A5-9673-8D128202ED48}" dt="2026-03-24T07:29:21.660" v="464" actId="11529"/>
          <ac:spMkLst>
            <pc:docMk/>
            <pc:sldMk cId="2502583636" sldId="4748"/>
            <ac:spMk id="7" creationId="{CF658109-B758-A4B8-4BB9-CFA8214112D6}"/>
          </ac:spMkLst>
        </pc:spChg>
        <pc:spChg chg="mod">
          <ac:chgData name="Yoel Kortick" userId="167978f5-7f40-4909-85d5-d4149554ad4e" providerId="ADAL" clId="{D5FD8459-2B5C-48A5-9673-8D128202ED48}" dt="2026-03-24T07:29:00.317" v="457" actId="20577"/>
          <ac:spMkLst>
            <pc:docMk/>
            <pc:sldMk cId="2502583636" sldId="4748"/>
            <ac:spMk id="11" creationId="{2F490C04-9103-2E51-0F1C-74494CA90BA0}"/>
          </ac:spMkLst>
        </pc:spChg>
        <pc:picChg chg="del">
          <ac:chgData name="Yoel Kortick" userId="167978f5-7f40-4909-85d5-d4149554ad4e" providerId="ADAL" clId="{D5FD8459-2B5C-48A5-9673-8D128202ED48}" dt="2026-03-24T07:29:02.754" v="458" actId="478"/>
          <ac:picMkLst>
            <pc:docMk/>
            <pc:sldMk cId="2502583636" sldId="4748"/>
            <ac:picMk id="3" creationId="{93F6EB16-2D03-859C-9DC1-341AEFB5F0BC}"/>
          </ac:picMkLst>
        </pc:picChg>
        <pc:picChg chg="add mod ord">
          <ac:chgData name="Yoel Kortick" userId="167978f5-7f40-4909-85d5-d4149554ad4e" providerId="ADAL" clId="{D5FD8459-2B5C-48A5-9673-8D128202ED48}" dt="2026-03-24T07:30:16.998" v="466" actId="208"/>
          <ac:picMkLst>
            <pc:docMk/>
            <pc:sldMk cId="2502583636" sldId="4748"/>
            <ac:picMk id="6" creationId="{8DA45A86-20E7-9012-0864-8C6EF9813CB9}"/>
          </ac:picMkLst>
        </pc:picChg>
        <pc:cxnChg chg="add">
          <ac:chgData name="Yoel Kortick" userId="167978f5-7f40-4909-85d5-d4149554ad4e" providerId="ADAL" clId="{D5FD8459-2B5C-48A5-9673-8D128202ED48}" dt="2026-03-24T07:29:27.214" v="465" actId="11529"/>
          <ac:cxnSpMkLst>
            <pc:docMk/>
            <pc:sldMk cId="2502583636" sldId="4748"/>
            <ac:cxnSpMk id="12" creationId="{34A5BF9B-DD88-3FCA-BC41-08EF3BE505ED}"/>
          </ac:cxnSpMkLst>
        </pc:cxnChg>
      </pc:sldChg>
      <pc:sldChg chg="addSp delSp modSp add mod">
        <pc:chgData name="Yoel Kortick" userId="167978f5-7f40-4909-85d5-d4149554ad4e" providerId="ADAL" clId="{D5FD8459-2B5C-48A5-9673-8D128202ED48}" dt="2026-03-24T07:38:21.995" v="1132" actId="6549"/>
        <pc:sldMkLst>
          <pc:docMk/>
          <pc:sldMk cId="1783745533" sldId="4749"/>
        </pc:sldMkLst>
        <pc:spChg chg="del">
          <ac:chgData name="Yoel Kortick" userId="167978f5-7f40-4909-85d5-d4149554ad4e" providerId="ADAL" clId="{D5FD8459-2B5C-48A5-9673-8D128202ED48}" dt="2026-03-24T07:33:35.040" v="725" actId="478"/>
          <ac:spMkLst>
            <pc:docMk/>
            <pc:sldMk cId="1783745533" sldId="4749"/>
            <ac:spMk id="4" creationId="{B4DFA839-127D-ED01-03A6-B46AE9C3B470}"/>
          </ac:spMkLst>
        </pc:spChg>
        <pc:spChg chg="del">
          <ac:chgData name="Yoel Kortick" userId="167978f5-7f40-4909-85d5-d4149554ad4e" providerId="ADAL" clId="{D5FD8459-2B5C-48A5-9673-8D128202ED48}" dt="2026-03-24T07:33:58.598" v="769" actId="478"/>
          <ac:spMkLst>
            <pc:docMk/>
            <pc:sldMk cId="1783745533" sldId="4749"/>
            <ac:spMk id="5" creationId="{FBCFE8F6-BA4E-ED07-D75C-176CDC0703E5}"/>
          </ac:spMkLst>
        </pc:spChg>
        <pc:spChg chg="mod">
          <ac:chgData name="Yoel Kortick" userId="167978f5-7f40-4909-85d5-d4149554ad4e" providerId="ADAL" clId="{D5FD8459-2B5C-48A5-9673-8D128202ED48}" dt="2026-03-24T07:35:20.705" v="1000" actId="1036"/>
          <ac:spMkLst>
            <pc:docMk/>
            <pc:sldMk cId="1783745533" sldId="4749"/>
            <ac:spMk id="7" creationId="{93750A88-1B3C-06C8-A3FC-C6D361736841}"/>
          </ac:spMkLst>
        </pc:spChg>
        <pc:spChg chg="mod">
          <ac:chgData name="Yoel Kortick" userId="167978f5-7f40-4909-85d5-d4149554ad4e" providerId="ADAL" clId="{D5FD8459-2B5C-48A5-9673-8D128202ED48}" dt="2026-03-24T07:38:21.995" v="1132" actId="6549"/>
          <ac:spMkLst>
            <pc:docMk/>
            <pc:sldMk cId="1783745533" sldId="4749"/>
            <ac:spMk id="11" creationId="{D1B539C3-3CCD-236B-816D-002777C1736F}"/>
          </ac:spMkLst>
        </pc:spChg>
        <pc:picChg chg="add mod ord">
          <ac:chgData name="Yoel Kortick" userId="167978f5-7f40-4909-85d5-d4149554ad4e" providerId="ADAL" clId="{D5FD8459-2B5C-48A5-9673-8D128202ED48}" dt="2026-03-24T07:35:20.705" v="1000" actId="1036"/>
          <ac:picMkLst>
            <pc:docMk/>
            <pc:sldMk cId="1783745533" sldId="4749"/>
            <ac:picMk id="3" creationId="{57A10B7C-93F8-83AA-96D9-5D38833E4976}"/>
          </ac:picMkLst>
        </pc:picChg>
        <pc:picChg chg="del">
          <ac:chgData name="Yoel Kortick" userId="167978f5-7f40-4909-85d5-d4149554ad4e" providerId="ADAL" clId="{D5FD8459-2B5C-48A5-9673-8D128202ED48}" dt="2026-03-24T07:30:21.477" v="468" actId="478"/>
          <ac:picMkLst>
            <pc:docMk/>
            <pc:sldMk cId="1783745533" sldId="4749"/>
            <ac:picMk id="6" creationId="{E91CD088-4FC2-DEDF-4DB2-BE60B434B7F3}"/>
          </ac:picMkLst>
        </pc:picChg>
        <pc:picChg chg="add del mod">
          <ac:chgData name="Yoel Kortick" userId="167978f5-7f40-4909-85d5-d4149554ad4e" providerId="ADAL" clId="{D5FD8459-2B5C-48A5-9673-8D128202ED48}" dt="2026-03-24T07:31:23.489" v="538" actId="478"/>
          <ac:picMkLst>
            <pc:docMk/>
            <pc:sldMk cId="1783745533" sldId="4749"/>
            <ac:picMk id="13" creationId="{94FBD309-E290-684C-E563-476A3049E104}"/>
          </ac:picMkLst>
        </pc:picChg>
        <pc:picChg chg="add del">
          <ac:chgData name="Yoel Kortick" userId="167978f5-7f40-4909-85d5-d4149554ad4e" providerId="ADAL" clId="{D5FD8459-2B5C-48A5-9673-8D128202ED48}" dt="2026-03-24T07:31:03.297" v="533" actId="22"/>
          <ac:picMkLst>
            <pc:docMk/>
            <pc:sldMk cId="1783745533" sldId="4749"/>
            <ac:picMk id="15" creationId="{43EFD7B1-BBC5-43B0-3090-4311660FA1D6}"/>
          </ac:picMkLst>
        </pc:picChg>
        <pc:picChg chg="add del mod">
          <ac:chgData name="Yoel Kortick" userId="167978f5-7f40-4909-85d5-d4149554ad4e" providerId="ADAL" clId="{D5FD8459-2B5C-48A5-9673-8D128202ED48}" dt="2026-03-24T07:31:21.327" v="536" actId="478"/>
          <ac:picMkLst>
            <pc:docMk/>
            <pc:sldMk cId="1783745533" sldId="4749"/>
            <ac:picMk id="17" creationId="{441982D6-3F71-D38E-9AD1-54DDDD09CE3D}"/>
          </ac:picMkLst>
        </pc:picChg>
        <pc:cxnChg chg="del">
          <ac:chgData name="Yoel Kortick" userId="167978f5-7f40-4909-85d5-d4149554ad4e" providerId="ADAL" clId="{D5FD8459-2B5C-48A5-9673-8D128202ED48}" dt="2026-03-24T07:34:17.460" v="799" actId="478"/>
          <ac:cxnSpMkLst>
            <pc:docMk/>
            <pc:sldMk cId="1783745533" sldId="4749"/>
            <ac:cxnSpMk id="12" creationId="{5F958CFF-B6E3-8234-DB59-F78E160488DA}"/>
          </ac:cxnSpMkLst>
        </pc:cxnChg>
      </pc:sldChg>
      <pc:sldChg chg="addSp delSp modSp add mod">
        <pc:chgData name="Yoel Kortick" userId="167978f5-7f40-4909-85d5-d4149554ad4e" providerId="ADAL" clId="{D5FD8459-2B5C-48A5-9673-8D128202ED48}" dt="2026-03-24T07:37:05.696" v="1048" actId="14100"/>
        <pc:sldMkLst>
          <pc:docMk/>
          <pc:sldMk cId="3655497169" sldId="4750"/>
        </pc:sldMkLst>
        <pc:spChg chg="mod">
          <ac:chgData name="Yoel Kortick" userId="167978f5-7f40-4909-85d5-d4149554ad4e" providerId="ADAL" clId="{D5FD8459-2B5C-48A5-9673-8D128202ED48}" dt="2026-03-24T07:37:05.696" v="1048" actId="14100"/>
          <ac:spMkLst>
            <pc:docMk/>
            <pc:sldMk cId="3655497169" sldId="4750"/>
            <ac:spMk id="7" creationId="{74077EEB-E96D-3AD9-981F-FA158746E6BA}"/>
          </ac:spMkLst>
        </pc:spChg>
        <pc:spChg chg="mod">
          <ac:chgData name="Yoel Kortick" userId="167978f5-7f40-4909-85d5-d4149554ad4e" providerId="ADAL" clId="{D5FD8459-2B5C-48A5-9673-8D128202ED48}" dt="2026-03-24T07:36:49.087" v="1040" actId="6549"/>
          <ac:spMkLst>
            <pc:docMk/>
            <pc:sldMk cId="3655497169" sldId="4750"/>
            <ac:spMk id="11" creationId="{7DB409CA-A361-DD1B-472B-59C92C360EDD}"/>
          </ac:spMkLst>
        </pc:spChg>
        <pc:picChg chg="del">
          <ac:chgData name="Yoel Kortick" userId="167978f5-7f40-4909-85d5-d4149554ad4e" providerId="ADAL" clId="{D5FD8459-2B5C-48A5-9673-8D128202ED48}" dt="2026-03-24T07:36:50.789" v="1041" actId="478"/>
          <ac:picMkLst>
            <pc:docMk/>
            <pc:sldMk cId="3655497169" sldId="4750"/>
            <ac:picMk id="3" creationId="{94281491-933A-FF8C-E8FE-CD3494667287}"/>
          </ac:picMkLst>
        </pc:picChg>
        <pc:picChg chg="add mod ord">
          <ac:chgData name="Yoel Kortick" userId="167978f5-7f40-4909-85d5-d4149554ad4e" providerId="ADAL" clId="{D5FD8459-2B5C-48A5-9673-8D128202ED48}" dt="2026-03-24T07:37:00.662" v="1046" actId="167"/>
          <ac:picMkLst>
            <pc:docMk/>
            <pc:sldMk cId="3655497169" sldId="4750"/>
            <ac:picMk id="4" creationId="{5FFB6841-0DDF-1954-306B-7392F4DD96B5}"/>
          </ac:picMkLst>
        </pc:picChg>
      </pc:sldChg>
      <pc:sldChg chg="addSp delSp modSp add mod">
        <pc:chgData name="Yoel Kortick" userId="167978f5-7f40-4909-85d5-d4149554ad4e" providerId="ADAL" clId="{D5FD8459-2B5C-48A5-9673-8D128202ED48}" dt="2026-03-24T07:39:52.649" v="1186" actId="20577"/>
        <pc:sldMkLst>
          <pc:docMk/>
          <pc:sldMk cId="362774069" sldId="4751"/>
        </pc:sldMkLst>
        <pc:spChg chg="mod">
          <ac:chgData name="Yoel Kortick" userId="167978f5-7f40-4909-85d5-d4149554ad4e" providerId="ADAL" clId="{D5FD8459-2B5C-48A5-9673-8D128202ED48}" dt="2026-03-24T07:39:41.577" v="1161" actId="14100"/>
          <ac:spMkLst>
            <pc:docMk/>
            <pc:sldMk cId="362774069" sldId="4751"/>
            <ac:spMk id="7" creationId="{85457159-BE9D-31C1-46BE-0EFC01751AA9}"/>
          </ac:spMkLst>
        </pc:spChg>
        <pc:spChg chg="mod">
          <ac:chgData name="Yoel Kortick" userId="167978f5-7f40-4909-85d5-d4149554ad4e" providerId="ADAL" clId="{D5FD8459-2B5C-48A5-9673-8D128202ED48}" dt="2026-03-24T07:39:52.649" v="1186" actId="20577"/>
          <ac:spMkLst>
            <pc:docMk/>
            <pc:sldMk cId="362774069" sldId="4751"/>
            <ac:spMk id="11" creationId="{20DC9609-C1EF-1721-B51D-5F367C327853}"/>
          </ac:spMkLst>
        </pc:spChg>
        <pc:picChg chg="add mod ord">
          <ac:chgData name="Yoel Kortick" userId="167978f5-7f40-4909-85d5-d4149554ad4e" providerId="ADAL" clId="{D5FD8459-2B5C-48A5-9673-8D128202ED48}" dt="2026-03-24T07:39:43.863" v="1162" actId="208"/>
          <ac:picMkLst>
            <pc:docMk/>
            <pc:sldMk cId="362774069" sldId="4751"/>
            <ac:picMk id="3" creationId="{0EAA25B3-B7AA-26FC-966F-A0C0B5929B8D}"/>
          </ac:picMkLst>
        </pc:picChg>
        <pc:picChg chg="del">
          <ac:chgData name="Yoel Kortick" userId="167978f5-7f40-4909-85d5-d4149554ad4e" providerId="ADAL" clId="{D5FD8459-2B5C-48A5-9673-8D128202ED48}" dt="2026-03-24T07:38:38.330" v="1157" actId="478"/>
          <ac:picMkLst>
            <pc:docMk/>
            <pc:sldMk cId="362774069" sldId="4751"/>
            <ac:picMk id="4" creationId="{77C6460E-EFA3-92E7-18FF-67E9A400B016}"/>
          </ac:picMkLst>
        </pc:picChg>
      </pc:sldChg>
      <pc:sldChg chg="addSp delSp modSp add mod">
        <pc:chgData name="Yoel Kortick" userId="167978f5-7f40-4909-85d5-d4149554ad4e" providerId="ADAL" clId="{D5FD8459-2B5C-48A5-9673-8D128202ED48}" dt="2026-03-24T07:41:09.317" v="1195" actId="208"/>
        <pc:sldMkLst>
          <pc:docMk/>
          <pc:sldMk cId="570628953" sldId="4752"/>
        </pc:sldMkLst>
        <pc:spChg chg="del">
          <ac:chgData name="Yoel Kortick" userId="167978f5-7f40-4909-85d5-d4149554ad4e" providerId="ADAL" clId="{D5FD8459-2B5C-48A5-9673-8D128202ED48}" dt="2026-03-24T07:40:22.063" v="1189" actId="478"/>
          <ac:spMkLst>
            <pc:docMk/>
            <pc:sldMk cId="570628953" sldId="4752"/>
            <ac:spMk id="7" creationId="{412533F6-1EA5-78C6-4D37-557900504CDC}"/>
          </ac:spMkLst>
        </pc:spChg>
        <pc:spChg chg="mod">
          <ac:chgData name="Yoel Kortick" userId="167978f5-7f40-4909-85d5-d4149554ad4e" providerId="ADAL" clId="{D5FD8459-2B5C-48A5-9673-8D128202ED48}" dt="2026-03-24T07:41:06.745" v="1194"/>
          <ac:spMkLst>
            <pc:docMk/>
            <pc:sldMk cId="570628953" sldId="4752"/>
            <ac:spMk id="11" creationId="{CDA1F5D1-8AEA-7C25-EE02-8A8FBC118DF4}"/>
          </ac:spMkLst>
        </pc:spChg>
        <pc:picChg chg="del">
          <ac:chgData name="Yoel Kortick" userId="167978f5-7f40-4909-85d5-d4149554ad4e" providerId="ADAL" clId="{D5FD8459-2B5C-48A5-9673-8D128202ED48}" dt="2026-03-24T07:40:19.752" v="1188" actId="478"/>
          <ac:picMkLst>
            <pc:docMk/>
            <pc:sldMk cId="570628953" sldId="4752"/>
            <ac:picMk id="3" creationId="{FFE20C66-2F9A-2169-A35B-B9E5DD280E02}"/>
          </ac:picMkLst>
        </pc:picChg>
        <pc:picChg chg="add mod">
          <ac:chgData name="Yoel Kortick" userId="167978f5-7f40-4909-85d5-d4149554ad4e" providerId="ADAL" clId="{D5FD8459-2B5C-48A5-9673-8D128202ED48}" dt="2026-03-24T07:41:09.317" v="1195" actId="208"/>
          <ac:picMkLst>
            <pc:docMk/>
            <pc:sldMk cId="570628953" sldId="4752"/>
            <ac:picMk id="4" creationId="{03229FF2-3678-63EF-B11B-ACC24E56B5F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24/03/2026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24/03/2026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181769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7475" y="517645"/>
            <a:ext cx="1860650" cy="333729"/>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4">
              <a:alphaModFix amt="12000"/>
            </a:blip>
            <a:srcRect/>
            <a:stretch>
              <a:fillRect/>
            </a:stretch>
          </a:blip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807986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19970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2357060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0805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2.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0F3B43D6-3A31-2B7A-CD20-9B6F1E2F1BCB}"/>
              </a:ext>
            </a:extLst>
          </p:cNvPr>
          <p:cNvPicPr>
            <a:picLocks noChangeAspect="1"/>
          </p:cNvPicPr>
          <p:nvPr userDrawn="1"/>
        </p:nvPicPr>
        <p:blipFill>
          <a:blip r:embed="rId73">
            <a:extLst>
              <a:ext uri="{96DAC541-7B7A-43D3-8B79-37D633B846F1}">
                <asvg:svgBlip xmlns:asvg="http://schemas.microsoft.com/office/drawing/2016/SVG/main" r:embed="rId74"/>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7" r:id="rId68"/>
    <p:sldLayoutId id="2147484690" r:id="rId69"/>
    <p:sldLayoutId id="2147484691" r:id="rId70"/>
    <p:sldLayoutId id="2147484692"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1.xml"/><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3585-6643-7B67-9AED-C7BC9FEB0506}"/>
              </a:ext>
            </a:extLst>
          </p:cNvPr>
          <p:cNvSpPr>
            <a:spLocks noGrp="1"/>
          </p:cNvSpPr>
          <p:nvPr>
            <p:ph type="body" sz="quarter" idx="16"/>
          </p:nvPr>
        </p:nvSpPr>
        <p:spPr>
          <a:xfrm>
            <a:off x="519237" y="1194100"/>
            <a:ext cx="6994371" cy="3836800"/>
          </a:xfrm>
        </p:spPr>
        <p:txBody>
          <a:bodyPr/>
          <a:lstStyle/>
          <a:p>
            <a:pPr>
              <a:lnSpc>
                <a:spcPct val="100000"/>
              </a:lnSpc>
            </a:pPr>
            <a:r>
              <a:rPr lang="en-US" sz="4000" spc="0" dirty="0"/>
              <a:t>Routing lists in Alma</a:t>
            </a:r>
          </a:p>
          <a:p>
            <a:pPr>
              <a:lnSpc>
                <a:spcPct val="100000"/>
              </a:lnSpc>
            </a:pPr>
            <a:endParaRPr lang="en-US" sz="4000" spc="0" dirty="0"/>
          </a:p>
          <a:p>
            <a:pPr>
              <a:lnSpc>
                <a:spcPct val="100000"/>
              </a:lnSpc>
            </a:pPr>
            <a:endParaRPr lang="en-US" sz="4000" spc="0" dirty="0"/>
          </a:p>
        </p:txBody>
      </p:sp>
      <p:sp>
        <p:nvSpPr>
          <p:cNvPr id="6" name="TextBox 5">
            <a:extLst>
              <a:ext uri="{FF2B5EF4-FFF2-40B4-BE49-F238E27FC236}">
                <a16:creationId xmlns:a16="http://schemas.microsoft.com/office/drawing/2014/main" id="{CDAC96CF-589B-1FB3-DCD9-D29AAEAC4949}"/>
              </a:ext>
            </a:extLst>
          </p:cNvPr>
          <p:cNvSpPr txBox="1"/>
          <p:nvPr/>
        </p:nvSpPr>
        <p:spPr>
          <a:xfrm>
            <a:off x="519237" y="5000395"/>
            <a:ext cx="3951962" cy="646331"/>
          </a:xfrm>
          <a:prstGeom prst="rect">
            <a:avLst/>
          </a:prstGeom>
          <a:noFill/>
          <a:ln>
            <a:noFill/>
          </a:ln>
        </p:spPr>
        <p:txBody>
          <a:bodyPr wrap="square">
            <a:spAutoFit/>
          </a:bodyPr>
          <a:lstStyle/>
          <a:p>
            <a:r>
              <a:rPr lang="it-IT" dirty="0">
                <a:solidFill>
                  <a:schemeClr val="bg1"/>
                </a:solidFill>
              </a:rPr>
              <a:t>Yoel Kortick</a:t>
            </a:r>
          </a:p>
          <a:p>
            <a:r>
              <a:rPr lang="it-IT" dirty="0">
                <a:solidFill>
                  <a:schemeClr val="bg1"/>
                </a:solidFill>
              </a:rPr>
              <a:t>Yoel.Kortick@clarivate.com</a:t>
            </a:r>
            <a:endParaRPr lang="en-IL" dirty="0">
              <a:solidFill>
                <a:schemeClr val="bg1"/>
              </a:solidFill>
            </a:endParaRPr>
          </a:p>
        </p:txBody>
      </p:sp>
    </p:spTree>
    <p:extLst>
      <p:ext uri="{BB962C8B-B14F-4D97-AF65-F5344CB8AC3E}">
        <p14:creationId xmlns:p14="http://schemas.microsoft.com/office/powerpoint/2010/main" val="35259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Receiving and routing the item</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10</a:t>
            </a:fld>
            <a:endParaRPr lang="en-GB" dirty="0"/>
          </a:p>
        </p:txBody>
      </p:sp>
    </p:spTree>
    <p:extLst>
      <p:ext uri="{BB962C8B-B14F-4D97-AF65-F5344CB8AC3E}">
        <p14:creationId xmlns:p14="http://schemas.microsoft.com/office/powerpoint/2010/main" val="490335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D3B44-D9DF-5179-377F-C40570BBE53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A5BA232-1259-DD0A-50AA-0AD3EF5279CB}"/>
              </a:ext>
            </a:extLst>
          </p:cNvPr>
          <p:cNvSpPr>
            <a:spLocks noGrp="1"/>
          </p:cNvSpPr>
          <p:nvPr>
            <p:ph type="title"/>
          </p:nvPr>
        </p:nvSpPr>
        <p:spPr/>
        <p:txBody>
          <a:bodyPr/>
          <a:lstStyle/>
          <a:p>
            <a:r>
              <a:rPr lang="en-US" sz="2800" dirty="0"/>
              <a:t>Receiving and routing the item</a:t>
            </a:r>
            <a:endParaRPr lang="en-NL" sz="2800" dirty="0"/>
          </a:p>
        </p:txBody>
      </p:sp>
      <p:sp>
        <p:nvSpPr>
          <p:cNvPr id="9" name="Slide Number Placeholder 5">
            <a:extLst>
              <a:ext uri="{FF2B5EF4-FFF2-40B4-BE49-F238E27FC236}">
                <a16:creationId xmlns:a16="http://schemas.microsoft.com/office/drawing/2014/main" id="{6A349517-22CB-A16F-FAA5-9F610616D3B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11" name="Content Placeholder 10">
            <a:extLst>
              <a:ext uri="{FF2B5EF4-FFF2-40B4-BE49-F238E27FC236}">
                <a16:creationId xmlns:a16="http://schemas.microsoft.com/office/drawing/2014/main" id="{5C5D2F6B-8362-D19B-BA84-0E2AFF0291E7}"/>
              </a:ext>
            </a:extLst>
          </p:cNvPr>
          <p:cNvSpPr>
            <a:spLocks noGrp="1"/>
          </p:cNvSpPr>
          <p:nvPr>
            <p:ph sz="quarter" idx="13"/>
          </p:nvPr>
        </p:nvSpPr>
        <p:spPr>
          <a:xfrm>
            <a:off x="370663" y="1131352"/>
            <a:ext cx="11335783" cy="1256742"/>
          </a:xfrm>
        </p:spPr>
        <p:txBody>
          <a:bodyPr/>
          <a:lstStyle/>
          <a:p>
            <a:pPr marL="285750" indent="-285750"/>
            <a:r>
              <a:rPr lang="en-US" sz="2000" dirty="0"/>
              <a:t>We will now do “Actions &gt; Receive” from the receiving workbench for POL-44116 title “Journal of women's history”. </a:t>
            </a:r>
          </a:p>
          <a:p>
            <a:pPr marL="285750" indent="-285750"/>
            <a:r>
              <a:rPr lang="en-US" sz="2000" dirty="0"/>
              <a:t>Note that we have chosen a printer and enabled quick printing.</a:t>
            </a:r>
          </a:p>
          <a:p>
            <a:pPr marL="0" indent="0">
              <a:buNone/>
            </a:pPr>
            <a:endParaRPr lang="en-US" sz="2000" dirty="0"/>
          </a:p>
        </p:txBody>
      </p:sp>
      <p:pic>
        <p:nvPicPr>
          <p:cNvPr id="3" name="Picture 2">
            <a:extLst>
              <a:ext uri="{FF2B5EF4-FFF2-40B4-BE49-F238E27FC236}">
                <a16:creationId xmlns:a16="http://schemas.microsoft.com/office/drawing/2014/main" id="{EFA3A0F1-C521-B5ED-68D4-1298DB56878F}"/>
              </a:ext>
            </a:extLst>
          </p:cNvPr>
          <p:cNvPicPr>
            <a:picLocks noChangeAspect="1"/>
          </p:cNvPicPr>
          <p:nvPr/>
        </p:nvPicPr>
        <p:blipFill>
          <a:blip r:embed="rId2"/>
          <a:stretch>
            <a:fillRect/>
          </a:stretch>
        </p:blipFill>
        <p:spPr>
          <a:xfrm>
            <a:off x="4443182" y="3153906"/>
            <a:ext cx="3305636" cy="2343477"/>
          </a:xfrm>
          <a:prstGeom prst="rect">
            <a:avLst/>
          </a:prstGeom>
          <a:ln>
            <a:solidFill>
              <a:schemeClr val="tx1"/>
            </a:solidFill>
          </a:ln>
        </p:spPr>
      </p:pic>
      <p:sp>
        <p:nvSpPr>
          <p:cNvPr id="4" name="Rectangle 3">
            <a:extLst>
              <a:ext uri="{FF2B5EF4-FFF2-40B4-BE49-F238E27FC236}">
                <a16:creationId xmlns:a16="http://schemas.microsoft.com/office/drawing/2014/main" id="{96C583A1-2D61-4BF5-695C-0B0AD6787C44}"/>
              </a:ext>
            </a:extLst>
          </p:cNvPr>
          <p:cNvSpPr/>
          <p:nvPr/>
        </p:nvSpPr>
        <p:spPr>
          <a:xfrm>
            <a:off x="4443182" y="4882718"/>
            <a:ext cx="1176383" cy="2219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9DCCB790-B823-631F-87E7-F5DD88A9D23B}"/>
              </a:ext>
            </a:extLst>
          </p:cNvPr>
          <p:cNvSpPr/>
          <p:nvPr/>
        </p:nvSpPr>
        <p:spPr>
          <a:xfrm>
            <a:off x="4443182" y="5175682"/>
            <a:ext cx="297494" cy="2219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034893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15EC4-9853-4330-660B-B9731093AF7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DA45A86-20E7-9012-0864-8C6EF9813CB9}"/>
              </a:ext>
            </a:extLst>
          </p:cNvPr>
          <p:cNvPicPr>
            <a:picLocks noChangeAspect="1"/>
          </p:cNvPicPr>
          <p:nvPr/>
        </p:nvPicPr>
        <p:blipFill>
          <a:blip r:embed="rId2"/>
          <a:stretch>
            <a:fillRect/>
          </a:stretch>
        </p:blipFill>
        <p:spPr>
          <a:xfrm>
            <a:off x="0" y="1817941"/>
            <a:ext cx="12192000" cy="3222117"/>
          </a:xfrm>
          <a:prstGeom prst="rect">
            <a:avLst/>
          </a:prstGeom>
          <a:ln>
            <a:solidFill>
              <a:schemeClr val="tx1"/>
            </a:solidFill>
          </a:ln>
        </p:spPr>
      </p:pic>
      <p:sp>
        <p:nvSpPr>
          <p:cNvPr id="10" name="Title 9">
            <a:extLst>
              <a:ext uri="{FF2B5EF4-FFF2-40B4-BE49-F238E27FC236}">
                <a16:creationId xmlns:a16="http://schemas.microsoft.com/office/drawing/2014/main" id="{8B33039D-5616-B873-C6A7-6873CDE248AE}"/>
              </a:ext>
            </a:extLst>
          </p:cNvPr>
          <p:cNvSpPr>
            <a:spLocks noGrp="1"/>
          </p:cNvSpPr>
          <p:nvPr>
            <p:ph type="title"/>
          </p:nvPr>
        </p:nvSpPr>
        <p:spPr/>
        <p:txBody>
          <a:bodyPr/>
          <a:lstStyle/>
          <a:p>
            <a:r>
              <a:rPr lang="en-US" sz="2800" dirty="0"/>
              <a:t>Receiving and routing the item</a:t>
            </a:r>
            <a:endParaRPr lang="en-NL" sz="2800" dirty="0"/>
          </a:p>
        </p:txBody>
      </p:sp>
      <p:sp>
        <p:nvSpPr>
          <p:cNvPr id="9" name="Slide Number Placeholder 5">
            <a:extLst>
              <a:ext uri="{FF2B5EF4-FFF2-40B4-BE49-F238E27FC236}">
                <a16:creationId xmlns:a16="http://schemas.microsoft.com/office/drawing/2014/main" id="{E5DC7B39-6904-F428-1E11-93F51CBF38D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dirty="0"/>
          </a:p>
        </p:txBody>
      </p:sp>
      <p:sp>
        <p:nvSpPr>
          <p:cNvPr id="11" name="Content Placeholder 10">
            <a:extLst>
              <a:ext uri="{FF2B5EF4-FFF2-40B4-BE49-F238E27FC236}">
                <a16:creationId xmlns:a16="http://schemas.microsoft.com/office/drawing/2014/main" id="{2F490C04-9103-2E51-0F1C-74494CA90BA0}"/>
              </a:ext>
            </a:extLst>
          </p:cNvPr>
          <p:cNvSpPr>
            <a:spLocks noGrp="1"/>
          </p:cNvSpPr>
          <p:nvPr>
            <p:ph sz="quarter" idx="13"/>
          </p:nvPr>
        </p:nvSpPr>
        <p:spPr>
          <a:xfrm>
            <a:off x="370663" y="1131352"/>
            <a:ext cx="11335783" cy="1256742"/>
          </a:xfrm>
        </p:spPr>
        <p:txBody>
          <a:bodyPr/>
          <a:lstStyle/>
          <a:p>
            <a:pPr marL="285750" indent="-285750"/>
            <a:r>
              <a:rPr lang="en-US" sz="2000" dirty="0"/>
              <a:t>We receive the item</a:t>
            </a:r>
          </a:p>
          <a:p>
            <a:pPr marL="0" indent="0">
              <a:buNone/>
            </a:pPr>
            <a:endParaRPr lang="en-US" sz="2000" dirty="0"/>
          </a:p>
        </p:txBody>
      </p:sp>
      <p:sp>
        <p:nvSpPr>
          <p:cNvPr id="4" name="Rectangle 3">
            <a:extLst>
              <a:ext uri="{FF2B5EF4-FFF2-40B4-BE49-F238E27FC236}">
                <a16:creationId xmlns:a16="http://schemas.microsoft.com/office/drawing/2014/main" id="{578626CD-4EBA-74E8-0D5E-3978CC742056}"/>
              </a:ext>
            </a:extLst>
          </p:cNvPr>
          <p:cNvSpPr/>
          <p:nvPr/>
        </p:nvSpPr>
        <p:spPr>
          <a:xfrm>
            <a:off x="0" y="1817941"/>
            <a:ext cx="1176383" cy="22194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2CC0A80C-FFB1-4247-29A1-5F900E862240}"/>
              </a:ext>
            </a:extLst>
          </p:cNvPr>
          <p:cNvSpPr/>
          <p:nvPr/>
        </p:nvSpPr>
        <p:spPr>
          <a:xfrm>
            <a:off x="661294" y="2574182"/>
            <a:ext cx="617090" cy="26667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CF658109-B758-A4B8-4BB9-CFA8214112D6}"/>
              </a:ext>
            </a:extLst>
          </p:cNvPr>
          <p:cNvSpPr/>
          <p:nvPr/>
        </p:nvSpPr>
        <p:spPr>
          <a:xfrm>
            <a:off x="10679837" y="4252404"/>
            <a:ext cx="470516" cy="217503"/>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2" name="Straight Arrow Connector 11">
            <a:extLst>
              <a:ext uri="{FF2B5EF4-FFF2-40B4-BE49-F238E27FC236}">
                <a16:creationId xmlns:a16="http://schemas.microsoft.com/office/drawing/2014/main" id="{34A5BF9B-DD88-3FCA-BC41-08EF3BE505ED}"/>
              </a:ext>
            </a:extLst>
          </p:cNvPr>
          <p:cNvCxnSpPr/>
          <p:nvPr/>
        </p:nvCxnSpPr>
        <p:spPr>
          <a:xfrm>
            <a:off x="10173810" y="4385569"/>
            <a:ext cx="40837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583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07819-3B7C-D8CB-4AFE-2451B0ECD3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A10B7C-93F8-83AA-96D9-5D38833E4976}"/>
              </a:ext>
            </a:extLst>
          </p:cNvPr>
          <p:cNvPicPr>
            <a:picLocks noChangeAspect="1"/>
          </p:cNvPicPr>
          <p:nvPr/>
        </p:nvPicPr>
        <p:blipFill>
          <a:blip r:embed="rId2"/>
          <a:stretch>
            <a:fillRect/>
          </a:stretch>
        </p:blipFill>
        <p:spPr>
          <a:xfrm>
            <a:off x="2699863" y="3879262"/>
            <a:ext cx="6792273" cy="2029108"/>
          </a:xfrm>
          <a:prstGeom prst="rect">
            <a:avLst/>
          </a:prstGeom>
          <a:ln>
            <a:solidFill>
              <a:schemeClr val="tx1"/>
            </a:solidFill>
          </a:ln>
        </p:spPr>
      </p:pic>
      <p:sp>
        <p:nvSpPr>
          <p:cNvPr id="10" name="Title 9">
            <a:extLst>
              <a:ext uri="{FF2B5EF4-FFF2-40B4-BE49-F238E27FC236}">
                <a16:creationId xmlns:a16="http://schemas.microsoft.com/office/drawing/2014/main" id="{A8541EFC-528F-E676-0E9C-713F7F1EA11A}"/>
              </a:ext>
            </a:extLst>
          </p:cNvPr>
          <p:cNvSpPr>
            <a:spLocks noGrp="1"/>
          </p:cNvSpPr>
          <p:nvPr>
            <p:ph type="title"/>
          </p:nvPr>
        </p:nvSpPr>
        <p:spPr/>
        <p:txBody>
          <a:bodyPr/>
          <a:lstStyle/>
          <a:p>
            <a:r>
              <a:rPr lang="en-US" sz="2800" dirty="0"/>
              <a:t>Receiving and routing the item</a:t>
            </a:r>
            <a:endParaRPr lang="en-NL" sz="2800" dirty="0"/>
          </a:p>
        </p:txBody>
      </p:sp>
      <p:sp>
        <p:nvSpPr>
          <p:cNvPr id="9" name="Slide Number Placeholder 5">
            <a:extLst>
              <a:ext uri="{FF2B5EF4-FFF2-40B4-BE49-F238E27FC236}">
                <a16:creationId xmlns:a16="http://schemas.microsoft.com/office/drawing/2014/main" id="{A47218B9-291D-A93C-573F-C2CD3588010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11" name="Content Placeholder 10">
            <a:extLst>
              <a:ext uri="{FF2B5EF4-FFF2-40B4-BE49-F238E27FC236}">
                <a16:creationId xmlns:a16="http://schemas.microsoft.com/office/drawing/2014/main" id="{D1B539C3-3CCD-236B-816D-002777C1736F}"/>
              </a:ext>
            </a:extLst>
          </p:cNvPr>
          <p:cNvSpPr>
            <a:spLocks noGrp="1"/>
          </p:cNvSpPr>
          <p:nvPr>
            <p:ph sz="quarter" idx="13"/>
          </p:nvPr>
        </p:nvSpPr>
        <p:spPr>
          <a:xfrm>
            <a:off x="370663" y="1131351"/>
            <a:ext cx="11335783" cy="2544003"/>
          </a:xfrm>
        </p:spPr>
        <p:txBody>
          <a:bodyPr/>
          <a:lstStyle/>
          <a:p>
            <a:pPr marL="285750" indent="-285750"/>
            <a:r>
              <a:rPr lang="en-US" sz="2000" dirty="0"/>
              <a:t>After clicking “Receive” the staff user gets a message “This order is Marked for Routing – You may need to print the interested users before continuing to the next step”</a:t>
            </a:r>
          </a:p>
          <a:p>
            <a:pPr marL="285750" indent="-285750"/>
            <a:r>
              <a:rPr lang="en-US" sz="2000" dirty="0"/>
              <a:t>This message appears because the POL (as we saw) is marked as  “Routing during receiving”</a:t>
            </a:r>
          </a:p>
          <a:p>
            <a:pPr marL="285750" indent="-285750"/>
            <a:r>
              <a:rPr lang="en-US" sz="2000" dirty="0"/>
              <a:t>We will click “Confirm” and receive the item and then print the list of users</a:t>
            </a:r>
          </a:p>
          <a:p>
            <a:pPr marL="0" indent="0">
              <a:buNone/>
            </a:pPr>
            <a:endParaRPr lang="en-US" sz="2000" dirty="0"/>
          </a:p>
        </p:txBody>
      </p:sp>
      <p:sp>
        <p:nvSpPr>
          <p:cNvPr id="7" name="Rectangle 6">
            <a:extLst>
              <a:ext uri="{FF2B5EF4-FFF2-40B4-BE49-F238E27FC236}">
                <a16:creationId xmlns:a16="http://schemas.microsoft.com/office/drawing/2014/main" id="{93750A88-1B3C-06C8-A3FC-C6D361736841}"/>
              </a:ext>
            </a:extLst>
          </p:cNvPr>
          <p:cNvSpPr/>
          <p:nvPr/>
        </p:nvSpPr>
        <p:spPr>
          <a:xfrm>
            <a:off x="8868793" y="5551175"/>
            <a:ext cx="559292" cy="29921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83745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9696A-9244-97CF-BA85-8F8C3879484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FB6841-0DDF-1954-306B-7392F4DD96B5}"/>
              </a:ext>
            </a:extLst>
          </p:cNvPr>
          <p:cNvPicPr>
            <a:picLocks noChangeAspect="1"/>
          </p:cNvPicPr>
          <p:nvPr/>
        </p:nvPicPr>
        <p:blipFill>
          <a:blip r:embed="rId2"/>
          <a:stretch>
            <a:fillRect/>
          </a:stretch>
        </p:blipFill>
        <p:spPr>
          <a:xfrm>
            <a:off x="879618" y="1861761"/>
            <a:ext cx="10691674" cy="4183117"/>
          </a:xfrm>
          <a:prstGeom prst="rect">
            <a:avLst/>
          </a:prstGeom>
          <a:ln>
            <a:solidFill>
              <a:schemeClr val="tx1"/>
            </a:solidFill>
          </a:ln>
        </p:spPr>
      </p:pic>
      <p:sp>
        <p:nvSpPr>
          <p:cNvPr id="10" name="Title 9">
            <a:extLst>
              <a:ext uri="{FF2B5EF4-FFF2-40B4-BE49-F238E27FC236}">
                <a16:creationId xmlns:a16="http://schemas.microsoft.com/office/drawing/2014/main" id="{38A0F242-E2D6-3FB5-24B7-A84FC775C0AD}"/>
              </a:ext>
            </a:extLst>
          </p:cNvPr>
          <p:cNvSpPr>
            <a:spLocks noGrp="1"/>
          </p:cNvSpPr>
          <p:nvPr>
            <p:ph type="title"/>
          </p:nvPr>
        </p:nvSpPr>
        <p:spPr/>
        <p:txBody>
          <a:bodyPr/>
          <a:lstStyle/>
          <a:p>
            <a:r>
              <a:rPr lang="en-US" sz="2800" dirty="0"/>
              <a:t>Receiving and routing the item</a:t>
            </a:r>
            <a:endParaRPr lang="en-NL" sz="2800" dirty="0"/>
          </a:p>
        </p:txBody>
      </p:sp>
      <p:sp>
        <p:nvSpPr>
          <p:cNvPr id="9" name="Slide Number Placeholder 5">
            <a:extLst>
              <a:ext uri="{FF2B5EF4-FFF2-40B4-BE49-F238E27FC236}">
                <a16:creationId xmlns:a16="http://schemas.microsoft.com/office/drawing/2014/main" id="{501AFA3A-2580-81DA-80FB-897E5368215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11" name="Content Placeholder 10">
            <a:extLst>
              <a:ext uri="{FF2B5EF4-FFF2-40B4-BE49-F238E27FC236}">
                <a16:creationId xmlns:a16="http://schemas.microsoft.com/office/drawing/2014/main" id="{7DB409CA-A361-DD1B-472B-59C92C360EDD}"/>
              </a:ext>
            </a:extLst>
          </p:cNvPr>
          <p:cNvSpPr>
            <a:spLocks noGrp="1"/>
          </p:cNvSpPr>
          <p:nvPr>
            <p:ph sz="quarter" idx="13"/>
          </p:nvPr>
        </p:nvSpPr>
        <p:spPr>
          <a:xfrm>
            <a:off x="370663" y="1131351"/>
            <a:ext cx="11335783" cy="2544003"/>
          </a:xfrm>
        </p:spPr>
        <p:txBody>
          <a:bodyPr/>
          <a:lstStyle/>
          <a:p>
            <a:pPr marL="285750" indent="-285750"/>
            <a:r>
              <a:rPr lang="en-US" sz="2000" dirty="0"/>
              <a:t>Receive the item</a:t>
            </a:r>
          </a:p>
        </p:txBody>
      </p:sp>
      <p:sp>
        <p:nvSpPr>
          <p:cNvPr id="7" name="Rectangle 6">
            <a:extLst>
              <a:ext uri="{FF2B5EF4-FFF2-40B4-BE49-F238E27FC236}">
                <a16:creationId xmlns:a16="http://schemas.microsoft.com/office/drawing/2014/main" id="{74077EEB-E96D-3AD9-981F-FA158746E6BA}"/>
              </a:ext>
            </a:extLst>
          </p:cNvPr>
          <p:cNvSpPr/>
          <p:nvPr/>
        </p:nvSpPr>
        <p:spPr>
          <a:xfrm>
            <a:off x="10679838" y="1861761"/>
            <a:ext cx="891454" cy="29921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655497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F85E5-27A9-362A-06C3-8757E621E6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AA25B3-B7AA-26FC-966F-A0C0B5929B8D}"/>
              </a:ext>
            </a:extLst>
          </p:cNvPr>
          <p:cNvPicPr>
            <a:picLocks noChangeAspect="1"/>
          </p:cNvPicPr>
          <p:nvPr/>
        </p:nvPicPr>
        <p:blipFill>
          <a:blip r:embed="rId2"/>
          <a:stretch>
            <a:fillRect/>
          </a:stretch>
        </p:blipFill>
        <p:spPr>
          <a:xfrm>
            <a:off x="0" y="1820546"/>
            <a:ext cx="12192000" cy="3216907"/>
          </a:xfrm>
          <a:prstGeom prst="rect">
            <a:avLst/>
          </a:prstGeom>
          <a:ln>
            <a:solidFill>
              <a:schemeClr val="tx1"/>
            </a:solidFill>
          </a:ln>
        </p:spPr>
      </p:pic>
      <p:sp>
        <p:nvSpPr>
          <p:cNvPr id="10" name="Title 9">
            <a:extLst>
              <a:ext uri="{FF2B5EF4-FFF2-40B4-BE49-F238E27FC236}">
                <a16:creationId xmlns:a16="http://schemas.microsoft.com/office/drawing/2014/main" id="{B2232C15-DFF5-97E5-3201-B0D52CCF88D7}"/>
              </a:ext>
            </a:extLst>
          </p:cNvPr>
          <p:cNvSpPr>
            <a:spLocks noGrp="1"/>
          </p:cNvSpPr>
          <p:nvPr>
            <p:ph type="title"/>
          </p:nvPr>
        </p:nvSpPr>
        <p:spPr/>
        <p:txBody>
          <a:bodyPr/>
          <a:lstStyle/>
          <a:p>
            <a:r>
              <a:rPr lang="en-US" sz="2800" dirty="0"/>
              <a:t>Receiving and routing the item</a:t>
            </a:r>
            <a:endParaRPr lang="en-NL" sz="2800" dirty="0"/>
          </a:p>
        </p:txBody>
      </p:sp>
      <p:sp>
        <p:nvSpPr>
          <p:cNvPr id="9" name="Slide Number Placeholder 5">
            <a:extLst>
              <a:ext uri="{FF2B5EF4-FFF2-40B4-BE49-F238E27FC236}">
                <a16:creationId xmlns:a16="http://schemas.microsoft.com/office/drawing/2014/main" id="{9BDBF10C-F7FC-0F5B-98B5-FDB34C0111F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dirty="0"/>
          </a:p>
        </p:txBody>
      </p:sp>
      <p:sp>
        <p:nvSpPr>
          <p:cNvPr id="11" name="Content Placeholder 10">
            <a:extLst>
              <a:ext uri="{FF2B5EF4-FFF2-40B4-BE49-F238E27FC236}">
                <a16:creationId xmlns:a16="http://schemas.microsoft.com/office/drawing/2014/main" id="{20DC9609-C1EF-1721-B51D-5F367C327853}"/>
              </a:ext>
            </a:extLst>
          </p:cNvPr>
          <p:cNvSpPr>
            <a:spLocks noGrp="1"/>
          </p:cNvSpPr>
          <p:nvPr>
            <p:ph sz="quarter" idx="13"/>
          </p:nvPr>
        </p:nvSpPr>
        <p:spPr>
          <a:xfrm>
            <a:off x="370663" y="1131352"/>
            <a:ext cx="11335783" cy="519896"/>
          </a:xfrm>
        </p:spPr>
        <p:txBody>
          <a:bodyPr/>
          <a:lstStyle/>
          <a:p>
            <a:pPr marL="285750" indent="-285750"/>
            <a:r>
              <a:rPr lang="en-US" sz="2000" dirty="0"/>
              <a:t>Print the routing list (interested users list)</a:t>
            </a:r>
          </a:p>
        </p:txBody>
      </p:sp>
      <p:sp>
        <p:nvSpPr>
          <p:cNvPr id="7" name="Rectangle 6">
            <a:extLst>
              <a:ext uri="{FF2B5EF4-FFF2-40B4-BE49-F238E27FC236}">
                <a16:creationId xmlns:a16="http://schemas.microsoft.com/office/drawing/2014/main" id="{85457159-BE9D-31C1-46BE-0EFC01751AA9}"/>
              </a:ext>
            </a:extLst>
          </p:cNvPr>
          <p:cNvSpPr/>
          <p:nvPr/>
        </p:nvSpPr>
        <p:spPr>
          <a:xfrm>
            <a:off x="10679838" y="4445163"/>
            <a:ext cx="1107454" cy="23336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62774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60135-4161-00D6-2B13-FB1DAC7DF22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9C72C4C-EB2B-F091-3874-F61CC4D868E4}"/>
              </a:ext>
            </a:extLst>
          </p:cNvPr>
          <p:cNvSpPr>
            <a:spLocks noGrp="1"/>
          </p:cNvSpPr>
          <p:nvPr>
            <p:ph type="title"/>
          </p:nvPr>
        </p:nvSpPr>
        <p:spPr/>
        <p:txBody>
          <a:bodyPr/>
          <a:lstStyle/>
          <a:p>
            <a:r>
              <a:rPr lang="en-US" sz="2800" dirty="0"/>
              <a:t>Receiving and routing the item</a:t>
            </a:r>
            <a:endParaRPr lang="en-NL" sz="2800" dirty="0"/>
          </a:p>
        </p:txBody>
      </p:sp>
      <p:sp>
        <p:nvSpPr>
          <p:cNvPr id="9" name="Slide Number Placeholder 5">
            <a:extLst>
              <a:ext uri="{FF2B5EF4-FFF2-40B4-BE49-F238E27FC236}">
                <a16:creationId xmlns:a16="http://schemas.microsoft.com/office/drawing/2014/main" id="{26F2B520-0952-0F70-784F-6A22FD46FF2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11" name="Content Placeholder 10">
            <a:extLst>
              <a:ext uri="{FF2B5EF4-FFF2-40B4-BE49-F238E27FC236}">
                <a16:creationId xmlns:a16="http://schemas.microsoft.com/office/drawing/2014/main" id="{CDA1F5D1-8AEA-7C25-EE02-8A8FBC118DF4}"/>
              </a:ext>
            </a:extLst>
          </p:cNvPr>
          <p:cNvSpPr>
            <a:spLocks noGrp="1"/>
          </p:cNvSpPr>
          <p:nvPr>
            <p:ph sz="quarter" idx="13"/>
          </p:nvPr>
        </p:nvSpPr>
        <p:spPr>
          <a:xfrm>
            <a:off x="370663" y="1131352"/>
            <a:ext cx="11335783" cy="519896"/>
          </a:xfrm>
        </p:spPr>
        <p:txBody>
          <a:bodyPr/>
          <a:lstStyle/>
          <a:p>
            <a:pPr marL="285750" indent="-285750"/>
            <a:r>
              <a:rPr lang="en-US" sz="2000" dirty="0"/>
              <a:t>The list is printed and typically inserted in the serial issue as it goes from user to user</a:t>
            </a:r>
          </a:p>
        </p:txBody>
      </p:sp>
      <p:pic>
        <p:nvPicPr>
          <p:cNvPr id="4" name="Picture 3">
            <a:extLst>
              <a:ext uri="{FF2B5EF4-FFF2-40B4-BE49-F238E27FC236}">
                <a16:creationId xmlns:a16="http://schemas.microsoft.com/office/drawing/2014/main" id="{03229FF2-3678-63EF-B11B-ACC24E56B5FA}"/>
              </a:ext>
            </a:extLst>
          </p:cNvPr>
          <p:cNvPicPr>
            <a:picLocks noChangeAspect="1"/>
          </p:cNvPicPr>
          <p:nvPr/>
        </p:nvPicPr>
        <p:blipFill>
          <a:blip r:embed="rId2"/>
          <a:stretch>
            <a:fillRect/>
          </a:stretch>
        </p:blipFill>
        <p:spPr>
          <a:xfrm>
            <a:off x="4314547" y="1651248"/>
            <a:ext cx="3948850" cy="5098755"/>
          </a:xfrm>
          <a:prstGeom prst="rect">
            <a:avLst/>
          </a:prstGeom>
          <a:ln>
            <a:solidFill>
              <a:schemeClr val="tx1"/>
            </a:solidFill>
          </a:ln>
        </p:spPr>
      </p:pic>
    </p:spTree>
    <p:extLst>
      <p:ext uri="{BB962C8B-B14F-4D97-AF65-F5344CB8AC3E}">
        <p14:creationId xmlns:p14="http://schemas.microsoft.com/office/powerpoint/2010/main" val="57062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GB" smtClean="0"/>
              <a:pPr/>
              <a:t>17</a:t>
            </a:fld>
            <a:endParaRPr lang="en-GB"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GB" sz="900" b="0" i="0" u="none" strike="noStrike" kern="0" cap="none" spc="0" normalizeH="0" baseline="0" noProof="0" dirty="0">
                <a:ln>
                  <a:noFill/>
                </a:ln>
                <a:solidFill>
                  <a:prstClr val="white"/>
                </a:solidFill>
                <a:effectLst/>
                <a:uLnTx/>
                <a:uFillTx/>
              </a:rPr>
            </a:br>
            <a:r>
              <a:rPr kumimoji="0" lang="en-GB"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0" cap="none" spc="0" normalizeH="0" baseline="0" noProof="0" dirty="0">
              <a:ln>
                <a:noFill/>
              </a:ln>
              <a:solidFill>
                <a:prstClr val="white"/>
              </a:solidFill>
              <a:effectLst/>
              <a:uLnTx/>
              <a:uFillTx/>
            </a:endParaRP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CF5D-E31B-4DDA-6EDC-6818B7187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938AD2-D678-91B5-1896-46A5F9D21BED}"/>
              </a:ext>
            </a:extLst>
          </p:cNvPr>
          <p:cNvSpPr>
            <a:spLocks noGrp="1"/>
          </p:cNvSpPr>
          <p:nvPr>
            <p:ph type="body" sz="quarter" idx="21"/>
          </p:nvPr>
        </p:nvSpPr>
        <p:spPr/>
        <p:txBody>
          <a:bodyPr/>
          <a:lstStyle/>
          <a:p>
            <a:r>
              <a:rPr lang="en-US" dirty="0"/>
              <a:t>Agenda</a:t>
            </a:r>
          </a:p>
        </p:txBody>
      </p:sp>
      <p:sp>
        <p:nvSpPr>
          <p:cNvPr id="3" name="Footer Placeholder 2">
            <a:extLst>
              <a:ext uri="{FF2B5EF4-FFF2-40B4-BE49-F238E27FC236}">
                <a16:creationId xmlns:a16="http://schemas.microsoft.com/office/drawing/2014/main" id="{EB282261-CCF5-9BAA-3D6B-86E9FEB47F45}"/>
              </a:ext>
            </a:extLst>
          </p:cNvPr>
          <p:cNvSpPr>
            <a:spLocks noGrp="1"/>
          </p:cNvSpPr>
          <p:nvPr>
            <p:ph type="ftr" sz="quarter" idx="3"/>
          </p:nvPr>
        </p:nvSpPr>
        <p:spPr/>
        <p:txBody>
          <a:bodyPr/>
          <a:lstStyle/>
          <a:p>
            <a:r>
              <a:rPr lang="en-US" dirty="0"/>
              <a:t>© 2026 Clarivate. All rights reserved.</a:t>
            </a:r>
            <a:endParaRPr lang="en-GB" dirty="0"/>
          </a:p>
        </p:txBody>
      </p:sp>
      <p:sp>
        <p:nvSpPr>
          <p:cNvPr id="4" name="Slide Number Placeholder 3">
            <a:extLst>
              <a:ext uri="{FF2B5EF4-FFF2-40B4-BE49-F238E27FC236}">
                <a16:creationId xmlns:a16="http://schemas.microsoft.com/office/drawing/2014/main" id="{6A482B42-C9D3-CD34-D9F0-B238FD041FDC}"/>
              </a:ext>
            </a:extLst>
          </p:cNvPr>
          <p:cNvSpPr>
            <a:spLocks noGrp="1"/>
          </p:cNvSpPr>
          <p:nvPr>
            <p:ph type="sldNum" sz="quarter" idx="4"/>
          </p:nvPr>
        </p:nvSpPr>
        <p:spPr/>
        <p:txBody>
          <a:bodyPr/>
          <a:lstStyle/>
          <a:p>
            <a:fld id="{F59CD943-D024-467A-B36E-F11E1285ED75}" type="slidenum">
              <a:rPr lang="en-GB" smtClean="0"/>
              <a:pPr/>
              <a:t>2</a:t>
            </a:fld>
            <a:endParaRPr lang="en-GB" dirty="0"/>
          </a:p>
        </p:txBody>
      </p:sp>
      <p:sp>
        <p:nvSpPr>
          <p:cNvPr id="5" name="Text Placeholder 66">
            <a:extLst>
              <a:ext uri="{FF2B5EF4-FFF2-40B4-BE49-F238E27FC236}">
                <a16:creationId xmlns:a16="http://schemas.microsoft.com/office/drawing/2014/main" id="{D89EA724-59DC-B6BB-651A-64C2DCF7B983}"/>
              </a:ext>
            </a:extLst>
          </p:cNvPr>
          <p:cNvSpPr txBox="1">
            <a:spLocks/>
          </p:cNvSpPr>
          <p:nvPr/>
        </p:nvSpPr>
        <p:spPr>
          <a:xfrm>
            <a:off x="4206240" y="834891"/>
            <a:ext cx="7914640" cy="5519609"/>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endParaRPr lang="en-US" sz="2000" dirty="0"/>
          </a:p>
          <a:p>
            <a:pPr lvl="1">
              <a:buFont typeface="Arial" panose="020B0604020202020204" pitchFamily="34" charset="0"/>
              <a:buChar char="•"/>
            </a:pPr>
            <a:r>
              <a:rPr lang="en-US" sz="2000" dirty="0"/>
              <a:t>What is a Routing List? </a:t>
            </a:r>
          </a:p>
          <a:p>
            <a:pPr lvl="1">
              <a:buFont typeface="Arial" panose="020B0604020202020204" pitchFamily="34" charset="0"/>
              <a:buChar char="•"/>
            </a:pPr>
            <a:r>
              <a:rPr lang="en-US" sz="2000" dirty="0"/>
              <a:t>A POL which is designated as "Routing during receiving"</a:t>
            </a:r>
          </a:p>
          <a:p>
            <a:pPr lvl="1">
              <a:buFont typeface="Arial" panose="020B0604020202020204" pitchFamily="34" charset="0"/>
              <a:buChar char="•"/>
            </a:pPr>
            <a:r>
              <a:rPr lang="en-US" sz="2000" dirty="0"/>
              <a:t>The “Interested Users”</a:t>
            </a:r>
          </a:p>
          <a:p>
            <a:pPr lvl="1">
              <a:buFont typeface="Arial" panose="020B0604020202020204" pitchFamily="34" charset="0"/>
              <a:buChar char="•"/>
            </a:pPr>
            <a:r>
              <a:rPr lang="en-US" sz="2000" dirty="0"/>
              <a:t>Receiving and routing the item</a:t>
            </a:r>
            <a:endParaRPr lang="en-NL" sz="2000" dirty="0"/>
          </a:p>
        </p:txBody>
      </p:sp>
    </p:spTree>
    <p:extLst>
      <p:ext uri="{BB962C8B-B14F-4D97-AF65-F5344CB8AC3E}">
        <p14:creationId xmlns:p14="http://schemas.microsoft.com/office/powerpoint/2010/main" val="678043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182880" y="2523829"/>
            <a:ext cx="11807190" cy="1030130"/>
          </a:xfrm>
        </p:spPr>
        <p:txBody>
          <a:bodyPr/>
          <a:lstStyle/>
          <a:p>
            <a:r>
              <a:rPr lang="en-US" dirty="0"/>
              <a:t>What is a Routing List?</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1471532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54DB-0F80-93D9-4781-F9FA5BBE0FD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041F15E-6945-B779-53E5-2E049DF24842}"/>
              </a:ext>
            </a:extLst>
          </p:cNvPr>
          <p:cNvSpPr>
            <a:spLocks noGrp="1"/>
          </p:cNvSpPr>
          <p:nvPr>
            <p:ph type="title"/>
          </p:nvPr>
        </p:nvSpPr>
        <p:spPr/>
        <p:txBody>
          <a:bodyPr/>
          <a:lstStyle/>
          <a:p>
            <a:r>
              <a:rPr lang="en-US" sz="2800" dirty="0"/>
              <a:t>What is a Routing List?</a:t>
            </a:r>
            <a:endParaRPr lang="en-NL" sz="2800" dirty="0"/>
          </a:p>
        </p:txBody>
      </p:sp>
      <p:sp>
        <p:nvSpPr>
          <p:cNvPr id="9" name="Slide Number Placeholder 5">
            <a:extLst>
              <a:ext uri="{FF2B5EF4-FFF2-40B4-BE49-F238E27FC236}">
                <a16:creationId xmlns:a16="http://schemas.microsoft.com/office/drawing/2014/main" id="{235F8803-B273-8B45-A725-42FDB5F770E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50F099D3-FCD6-CDCF-1E93-EE806FE9562A}"/>
              </a:ext>
            </a:extLst>
          </p:cNvPr>
          <p:cNvSpPr>
            <a:spLocks noGrp="1"/>
          </p:cNvSpPr>
          <p:nvPr>
            <p:ph sz="quarter" idx="13"/>
          </p:nvPr>
        </p:nvSpPr>
        <p:spPr>
          <a:xfrm>
            <a:off x="370663" y="1131351"/>
            <a:ext cx="11335783" cy="4212809"/>
          </a:xfrm>
        </p:spPr>
        <p:txBody>
          <a:bodyPr/>
          <a:lstStyle/>
          <a:p>
            <a:pPr marL="285750" indent="-285750"/>
            <a:r>
              <a:rPr lang="en-US" sz="2000" dirty="0"/>
              <a:t>It is often the case that serial issues need to be “routed” to various users, in a specific order, when they are received. In this context, "routing" refers to the process of directing each issue to a designated recipient or group in a predetermined sequence — for example, sending a new journal issue first to a faculty member who requested it, then to a reading room, and finally to the stacks for permanent shelving.</a:t>
            </a:r>
          </a:p>
          <a:p>
            <a:pPr marL="285750" indent="-285750"/>
            <a:endParaRPr lang="en-US" sz="2000" dirty="0"/>
          </a:p>
          <a:p>
            <a:pPr marL="285750" indent="-285750"/>
            <a:r>
              <a:rPr lang="en-US" sz="2000" dirty="0"/>
              <a:t>While this may also be the case for monographs or other “one-time” type orders, it is more typical for serial issues.</a:t>
            </a:r>
          </a:p>
          <a:p>
            <a:pPr marL="285750" indent="-285750"/>
            <a:endParaRPr lang="en-US" sz="2000" dirty="0"/>
          </a:p>
          <a:p>
            <a:pPr marL="285750" indent="-285750"/>
            <a:r>
              <a:rPr lang="en-US" sz="2000" dirty="0"/>
              <a:t>When a serial issue needs to be routed to various users when it is received, the POL should have the checkbox “Routing during Receiving” checked. The “Routing during Receiving checkbox” is in the “Receiving Information” section of the POL</a:t>
            </a:r>
          </a:p>
          <a:p>
            <a:pPr marL="0" indent="0">
              <a:buNone/>
            </a:pPr>
            <a:endParaRPr lang="en-US" sz="2000" dirty="0"/>
          </a:p>
        </p:txBody>
      </p:sp>
    </p:spTree>
    <p:extLst>
      <p:ext uri="{BB962C8B-B14F-4D97-AF65-F5344CB8AC3E}">
        <p14:creationId xmlns:p14="http://schemas.microsoft.com/office/powerpoint/2010/main" val="3748185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8947B-DF26-DE39-A265-135717D3FDE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99718E3-EE7F-4821-B512-02D5CB498058}"/>
              </a:ext>
            </a:extLst>
          </p:cNvPr>
          <p:cNvSpPr>
            <a:spLocks noGrp="1"/>
          </p:cNvSpPr>
          <p:nvPr>
            <p:ph type="title"/>
          </p:nvPr>
        </p:nvSpPr>
        <p:spPr/>
        <p:txBody>
          <a:bodyPr/>
          <a:lstStyle/>
          <a:p>
            <a:r>
              <a:rPr lang="en-US" sz="2800" dirty="0"/>
              <a:t>What is a Routing List?</a:t>
            </a:r>
            <a:endParaRPr lang="en-NL" sz="2800" dirty="0"/>
          </a:p>
        </p:txBody>
      </p:sp>
      <p:sp>
        <p:nvSpPr>
          <p:cNvPr id="9" name="Slide Number Placeholder 5">
            <a:extLst>
              <a:ext uri="{FF2B5EF4-FFF2-40B4-BE49-F238E27FC236}">
                <a16:creationId xmlns:a16="http://schemas.microsoft.com/office/drawing/2014/main" id="{FB9E2350-3FD5-317E-C5FE-5888DD9DF27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dirty="0"/>
          </a:p>
        </p:txBody>
      </p:sp>
      <p:sp>
        <p:nvSpPr>
          <p:cNvPr id="11" name="Content Placeholder 10">
            <a:extLst>
              <a:ext uri="{FF2B5EF4-FFF2-40B4-BE49-F238E27FC236}">
                <a16:creationId xmlns:a16="http://schemas.microsoft.com/office/drawing/2014/main" id="{C3FE052B-1B83-B83F-900A-83A34AA9AD5D}"/>
              </a:ext>
            </a:extLst>
          </p:cNvPr>
          <p:cNvSpPr>
            <a:spLocks noGrp="1"/>
          </p:cNvSpPr>
          <p:nvPr>
            <p:ph sz="quarter" idx="13"/>
          </p:nvPr>
        </p:nvSpPr>
        <p:spPr>
          <a:xfrm>
            <a:off x="370663" y="1131351"/>
            <a:ext cx="11335783" cy="4212809"/>
          </a:xfrm>
        </p:spPr>
        <p:txBody>
          <a:bodyPr/>
          <a:lstStyle/>
          <a:p>
            <a:pPr marL="285750" indent="-285750"/>
            <a:r>
              <a:rPr lang="en-US" sz="2000" dirty="0"/>
              <a:t>The “Routing during Receiving checkbox” indicates that when an item is received for the POL (selecting Actions &gt; Receive) then a message will display indicating that the order is marked for routing.</a:t>
            </a:r>
          </a:p>
          <a:p>
            <a:pPr marL="285750" indent="-285750"/>
            <a:endParaRPr lang="en-US" sz="2000" dirty="0"/>
          </a:p>
          <a:p>
            <a:pPr marL="285750" indent="-285750"/>
            <a:r>
              <a:rPr lang="en-US" sz="2000" dirty="0"/>
              <a:t>Typically, after being informed that the order is marked for routing the receiving operator will print the interested users list.</a:t>
            </a:r>
          </a:p>
          <a:p>
            <a:pPr marL="285750" indent="-285750"/>
            <a:endParaRPr lang="en-US" sz="2000" dirty="0"/>
          </a:p>
          <a:p>
            <a:pPr marL="285750" indent="-285750"/>
            <a:r>
              <a:rPr lang="en-US" sz="2000" dirty="0"/>
              <a:t>To print a list of interested users (for PO lines that are Marked for Routing), select “Actions &gt; Print Interested Users List” for the relevant PO line</a:t>
            </a:r>
          </a:p>
          <a:p>
            <a:pPr marL="0" indent="0">
              <a:buNone/>
            </a:pPr>
            <a:endParaRPr lang="en-US" sz="2000" dirty="0"/>
          </a:p>
        </p:txBody>
      </p:sp>
    </p:spTree>
    <p:extLst>
      <p:ext uri="{BB962C8B-B14F-4D97-AF65-F5344CB8AC3E}">
        <p14:creationId xmlns:p14="http://schemas.microsoft.com/office/powerpoint/2010/main" val="367796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0" y="2523829"/>
            <a:ext cx="12191999" cy="1030130"/>
          </a:xfrm>
        </p:spPr>
        <p:txBody>
          <a:bodyPr/>
          <a:lstStyle/>
          <a:p>
            <a:r>
              <a:rPr lang="en-US" dirty="0"/>
              <a:t>A POL which is designated as "Routing during receiving"</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6</a:t>
            </a:fld>
            <a:endParaRPr lang="en-GB" dirty="0"/>
          </a:p>
        </p:txBody>
      </p:sp>
    </p:spTree>
    <p:extLst>
      <p:ext uri="{BB962C8B-B14F-4D97-AF65-F5344CB8AC3E}">
        <p14:creationId xmlns:p14="http://schemas.microsoft.com/office/powerpoint/2010/main" val="126028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E3D8-8D67-065B-1AFA-4284C014BAC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714A8D3-8B25-F278-4421-36D6306DE982}"/>
              </a:ext>
            </a:extLst>
          </p:cNvPr>
          <p:cNvSpPr>
            <a:spLocks noGrp="1"/>
          </p:cNvSpPr>
          <p:nvPr>
            <p:ph type="title"/>
          </p:nvPr>
        </p:nvSpPr>
        <p:spPr/>
        <p:txBody>
          <a:bodyPr/>
          <a:lstStyle/>
          <a:p>
            <a:r>
              <a:rPr lang="en-US" sz="2800" dirty="0"/>
              <a:t>A POL which is designated as "Routing during receiving"</a:t>
            </a:r>
            <a:endParaRPr lang="en-NL" sz="2800" dirty="0"/>
          </a:p>
        </p:txBody>
      </p:sp>
      <p:sp>
        <p:nvSpPr>
          <p:cNvPr id="9" name="Slide Number Placeholder 5">
            <a:extLst>
              <a:ext uri="{FF2B5EF4-FFF2-40B4-BE49-F238E27FC236}">
                <a16:creationId xmlns:a16="http://schemas.microsoft.com/office/drawing/2014/main" id="{80404F81-5E99-14D3-022A-4C95B93848B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dirty="0"/>
          </a:p>
        </p:txBody>
      </p:sp>
      <p:sp>
        <p:nvSpPr>
          <p:cNvPr id="11" name="Content Placeholder 10">
            <a:extLst>
              <a:ext uri="{FF2B5EF4-FFF2-40B4-BE49-F238E27FC236}">
                <a16:creationId xmlns:a16="http://schemas.microsoft.com/office/drawing/2014/main" id="{B4DE0624-2411-06A4-6926-666741D7FA13}"/>
              </a:ext>
            </a:extLst>
          </p:cNvPr>
          <p:cNvSpPr>
            <a:spLocks noGrp="1"/>
          </p:cNvSpPr>
          <p:nvPr>
            <p:ph sz="quarter" idx="13"/>
          </p:nvPr>
        </p:nvSpPr>
        <p:spPr>
          <a:xfrm>
            <a:off x="370663" y="1131351"/>
            <a:ext cx="11335783" cy="812859"/>
          </a:xfrm>
        </p:spPr>
        <p:txBody>
          <a:bodyPr/>
          <a:lstStyle/>
          <a:p>
            <a:pPr marL="285750" indent="-285750"/>
            <a:r>
              <a:rPr lang="en-US" sz="2000" dirty="0"/>
              <a:t>This is POL-44116 for serial title “Journal of women's history”.  It contains an indication “Routing during receiving”</a:t>
            </a:r>
          </a:p>
          <a:p>
            <a:pPr marL="0" indent="0">
              <a:buNone/>
            </a:pPr>
            <a:endParaRPr lang="en-US" sz="2000" dirty="0"/>
          </a:p>
        </p:txBody>
      </p:sp>
      <p:pic>
        <p:nvPicPr>
          <p:cNvPr id="3" name="Picture 2">
            <a:extLst>
              <a:ext uri="{FF2B5EF4-FFF2-40B4-BE49-F238E27FC236}">
                <a16:creationId xmlns:a16="http://schemas.microsoft.com/office/drawing/2014/main" id="{C7FBCAE0-4BD2-A4F8-7319-60CC05996085}"/>
              </a:ext>
            </a:extLst>
          </p:cNvPr>
          <p:cNvPicPr>
            <a:picLocks noChangeAspect="1"/>
          </p:cNvPicPr>
          <p:nvPr/>
        </p:nvPicPr>
        <p:blipFill>
          <a:blip r:embed="rId2"/>
          <a:stretch>
            <a:fillRect/>
          </a:stretch>
        </p:blipFill>
        <p:spPr>
          <a:xfrm>
            <a:off x="0" y="2534313"/>
            <a:ext cx="12192000" cy="1789373"/>
          </a:xfrm>
          <a:prstGeom prst="rect">
            <a:avLst/>
          </a:prstGeom>
          <a:ln>
            <a:solidFill>
              <a:schemeClr val="tx1"/>
            </a:solidFill>
          </a:ln>
        </p:spPr>
      </p:pic>
      <p:sp>
        <p:nvSpPr>
          <p:cNvPr id="4" name="Rectangle 3">
            <a:extLst>
              <a:ext uri="{FF2B5EF4-FFF2-40B4-BE49-F238E27FC236}">
                <a16:creationId xmlns:a16="http://schemas.microsoft.com/office/drawing/2014/main" id="{9873C803-6867-1FF5-DF72-4CA897F427DB}"/>
              </a:ext>
            </a:extLst>
          </p:cNvPr>
          <p:cNvSpPr/>
          <p:nvPr/>
        </p:nvSpPr>
        <p:spPr>
          <a:xfrm>
            <a:off x="692458" y="2601158"/>
            <a:ext cx="1278385" cy="1864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950F4C95-9228-325F-E9A9-167FC0AC3572}"/>
              </a:ext>
            </a:extLst>
          </p:cNvPr>
          <p:cNvSpPr/>
          <p:nvPr/>
        </p:nvSpPr>
        <p:spPr>
          <a:xfrm>
            <a:off x="692458" y="2947386"/>
            <a:ext cx="861134" cy="1864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D8BFFCE8-7512-4651-DB10-9A190DC2E9D5}"/>
              </a:ext>
            </a:extLst>
          </p:cNvPr>
          <p:cNvSpPr/>
          <p:nvPr/>
        </p:nvSpPr>
        <p:spPr>
          <a:xfrm>
            <a:off x="6249880" y="3497802"/>
            <a:ext cx="1242873" cy="20418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CF4C1FA5-685D-5AEF-E5AF-39BB215445F4}"/>
              </a:ext>
            </a:extLst>
          </p:cNvPr>
          <p:cNvSpPr/>
          <p:nvPr/>
        </p:nvSpPr>
        <p:spPr>
          <a:xfrm>
            <a:off x="6249880" y="2858610"/>
            <a:ext cx="1074198" cy="1864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B780653B-1E6D-C6BF-8976-029022AE81C6}"/>
              </a:ext>
            </a:extLst>
          </p:cNvPr>
          <p:cNvSpPr/>
          <p:nvPr/>
        </p:nvSpPr>
        <p:spPr>
          <a:xfrm>
            <a:off x="4962617" y="3755256"/>
            <a:ext cx="979504" cy="20418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4" name="Straight Arrow Connector 13">
            <a:extLst>
              <a:ext uri="{FF2B5EF4-FFF2-40B4-BE49-F238E27FC236}">
                <a16:creationId xmlns:a16="http://schemas.microsoft.com/office/drawing/2014/main" id="{06E6C563-BA5E-8FAA-32BB-1256C6CC9710}"/>
              </a:ext>
            </a:extLst>
          </p:cNvPr>
          <p:cNvCxnSpPr/>
          <p:nvPr/>
        </p:nvCxnSpPr>
        <p:spPr>
          <a:xfrm flipH="1">
            <a:off x="7608163" y="3613212"/>
            <a:ext cx="4882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14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6DF60-9170-AB2E-B486-899BB6F8BF8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129C9B6-7499-EC10-DFEC-F3FA9B2A6BA6}"/>
              </a:ext>
            </a:extLst>
          </p:cNvPr>
          <p:cNvSpPr>
            <a:spLocks noGrp="1"/>
          </p:cNvSpPr>
          <p:nvPr>
            <p:ph type="body" sz="quarter" idx="16"/>
          </p:nvPr>
        </p:nvSpPr>
        <p:spPr>
          <a:xfrm>
            <a:off x="0" y="2523829"/>
            <a:ext cx="12191999" cy="1030130"/>
          </a:xfrm>
        </p:spPr>
        <p:txBody>
          <a:bodyPr/>
          <a:lstStyle/>
          <a:p>
            <a:r>
              <a:rPr lang="en-US" dirty="0"/>
              <a:t>The “Interested Users"</a:t>
            </a:r>
            <a:endParaRPr lang="en-NL" dirty="0"/>
          </a:p>
        </p:txBody>
      </p:sp>
      <p:sp>
        <p:nvSpPr>
          <p:cNvPr id="4" name="Footer Placeholder 3">
            <a:extLst>
              <a:ext uri="{FF2B5EF4-FFF2-40B4-BE49-F238E27FC236}">
                <a16:creationId xmlns:a16="http://schemas.microsoft.com/office/drawing/2014/main" id="{C1207640-B2DB-FFDD-4DED-7FCEA29A8B70}"/>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179656D5-A475-4194-0C31-77A8EFB3BB9D}"/>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8</a:t>
            </a:fld>
            <a:endParaRPr lang="en-GB" dirty="0"/>
          </a:p>
        </p:txBody>
      </p:sp>
    </p:spTree>
    <p:extLst>
      <p:ext uri="{BB962C8B-B14F-4D97-AF65-F5344CB8AC3E}">
        <p14:creationId xmlns:p14="http://schemas.microsoft.com/office/powerpoint/2010/main" val="816358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BDAB3-E7B3-5884-C392-CD1254CEFDD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6B7E9BF-F56C-5583-9588-866A9E69645F}"/>
              </a:ext>
            </a:extLst>
          </p:cNvPr>
          <p:cNvPicPr>
            <a:picLocks noChangeAspect="1"/>
          </p:cNvPicPr>
          <p:nvPr/>
        </p:nvPicPr>
        <p:blipFill>
          <a:blip r:embed="rId2"/>
          <a:stretch>
            <a:fillRect/>
          </a:stretch>
        </p:blipFill>
        <p:spPr>
          <a:xfrm>
            <a:off x="0" y="2090947"/>
            <a:ext cx="12192000" cy="2640594"/>
          </a:xfrm>
          <a:prstGeom prst="rect">
            <a:avLst/>
          </a:prstGeom>
          <a:ln>
            <a:solidFill>
              <a:schemeClr val="tx1"/>
            </a:solidFill>
          </a:ln>
        </p:spPr>
      </p:pic>
      <p:sp>
        <p:nvSpPr>
          <p:cNvPr id="10" name="Title 9">
            <a:extLst>
              <a:ext uri="{FF2B5EF4-FFF2-40B4-BE49-F238E27FC236}">
                <a16:creationId xmlns:a16="http://schemas.microsoft.com/office/drawing/2014/main" id="{B30C2DFE-3AF5-2064-3604-751C0FD920D1}"/>
              </a:ext>
            </a:extLst>
          </p:cNvPr>
          <p:cNvSpPr>
            <a:spLocks noGrp="1"/>
          </p:cNvSpPr>
          <p:nvPr>
            <p:ph type="title"/>
          </p:nvPr>
        </p:nvSpPr>
        <p:spPr/>
        <p:txBody>
          <a:bodyPr/>
          <a:lstStyle/>
          <a:p>
            <a:r>
              <a:rPr lang="en-US" sz="2800" dirty="0"/>
              <a:t>The “Interested Users"</a:t>
            </a:r>
          </a:p>
        </p:txBody>
      </p:sp>
      <p:sp>
        <p:nvSpPr>
          <p:cNvPr id="9" name="Slide Number Placeholder 5">
            <a:extLst>
              <a:ext uri="{FF2B5EF4-FFF2-40B4-BE49-F238E27FC236}">
                <a16:creationId xmlns:a16="http://schemas.microsoft.com/office/drawing/2014/main" id="{7E904973-DC75-E17D-2A30-22EF127FA1A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sp>
        <p:nvSpPr>
          <p:cNvPr id="11" name="Content Placeholder 10">
            <a:extLst>
              <a:ext uri="{FF2B5EF4-FFF2-40B4-BE49-F238E27FC236}">
                <a16:creationId xmlns:a16="http://schemas.microsoft.com/office/drawing/2014/main" id="{F00A0E8A-BF67-0A03-9995-B05174AC04B4}"/>
              </a:ext>
            </a:extLst>
          </p:cNvPr>
          <p:cNvSpPr>
            <a:spLocks noGrp="1"/>
          </p:cNvSpPr>
          <p:nvPr>
            <p:ph sz="quarter" idx="13"/>
          </p:nvPr>
        </p:nvSpPr>
        <p:spPr>
          <a:xfrm>
            <a:off x="370663" y="1131352"/>
            <a:ext cx="11335783" cy="510732"/>
          </a:xfrm>
        </p:spPr>
        <p:txBody>
          <a:bodyPr/>
          <a:lstStyle/>
          <a:p>
            <a:pPr marL="285750" indent="-285750"/>
            <a:r>
              <a:rPr lang="en-US" sz="2000" dirty="0"/>
              <a:t>There are 5 interested users</a:t>
            </a:r>
          </a:p>
        </p:txBody>
      </p:sp>
      <p:sp>
        <p:nvSpPr>
          <p:cNvPr id="4" name="Rectangle 3">
            <a:extLst>
              <a:ext uri="{FF2B5EF4-FFF2-40B4-BE49-F238E27FC236}">
                <a16:creationId xmlns:a16="http://schemas.microsoft.com/office/drawing/2014/main" id="{AAE10A88-74B3-1152-928E-349AA66F7E92}"/>
              </a:ext>
            </a:extLst>
          </p:cNvPr>
          <p:cNvSpPr/>
          <p:nvPr/>
        </p:nvSpPr>
        <p:spPr>
          <a:xfrm>
            <a:off x="692458" y="2166145"/>
            <a:ext cx="1278385" cy="1864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545727E6-93DB-37C2-717B-4A3EAB7820CC}"/>
              </a:ext>
            </a:extLst>
          </p:cNvPr>
          <p:cNvSpPr/>
          <p:nvPr/>
        </p:nvSpPr>
        <p:spPr>
          <a:xfrm>
            <a:off x="692458" y="2512373"/>
            <a:ext cx="861134" cy="186431"/>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99F0B32E-AE2E-5E06-6B8C-D4CA84292B07}"/>
              </a:ext>
            </a:extLst>
          </p:cNvPr>
          <p:cNvSpPr/>
          <p:nvPr/>
        </p:nvSpPr>
        <p:spPr>
          <a:xfrm>
            <a:off x="6169980" y="3666482"/>
            <a:ext cx="1242873" cy="20418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7B61736B-D1FE-B134-A28E-FF65B3614D9D}"/>
              </a:ext>
            </a:extLst>
          </p:cNvPr>
          <p:cNvSpPr/>
          <p:nvPr/>
        </p:nvSpPr>
        <p:spPr>
          <a:xfrm>
            <a:off x="6169979" y="4065848"/>
            <a:ext cx="5042517" cy="28031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2ECA6716-20A1-CF0A-AE93-4642B357AFBA}"/>
              </a:ext>
            </a:extLst>
          </p:cNvPr>
          <p:cNvSpPr/>
          <p:nvPr/>
        </p:nvSpPr>
        <p:spPr>
          <a:xfrm>
            <a:off x="4944861" y="3701988"/>
            <a:ext cx="979504" cy="20418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cxnSp>
        <p:nvCxnSpPr>
          <p:cNvPr id="14" name="Straight Arrow Connector 13">
            <a:extLst>
              <a:ext uri="{FF2B5EF4-FFF2-40B4-BE49-F238E27FC236}">
                <a16:creationId xmlns:a16="http://schemas.microsoft.com/office/drawing/2014/main" id="{D0B43C42-F153-8520-AC62-E0807C335AD3}"/>
              </a:ext>
            </a:extLst>
          </p:cNvPr>
          <p:cNvCxnSpPr/>
          <p:nvPr/>
        </p:nvCxnSpPr>
        <p:spPr>
          <a:xfrm flipH="1">
            <a:off x="11299020" y="4225776"/>
            <a:ext cx="4882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58207"/>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8178</TotalTime>
  <Words>696</Words>
  <Application>Microsoft Office PowerPoint</Application>
  <PresentationFormat>Widescreen</PresentationFormat>
  <Paragraphs>73</Paragraphs>
  <Slides>17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What is a Routing List?</vt:lpstr>
      <vt:lpstr>What is a Routing List?</vt:lpstr>
      <vt:lpstr>PowerPoint Presentation</vt:lpstr>
      <vt:lpstr>A POL which is designated as "Routing during receiving"</vt:lpstr>
      <vt:lpstr>PowerPoint Presentation</vt:lpstr>
      <vt:lpstr>The “Interested Users"</vt:lpstr>
      <vt:lpstr>PowerPoint Presentation</vt:lpstr>
      <vt:lpstr>Receiving and routing the item</vt:lpstr>
      <vt:lpstr>Receiving and routing the item</vt:lpstr>
      <vt:lpstr>Receiving and routing the item</vt:lpstr>
      <vt:lpstr>Receiving and routing the item</vt:lpstr>
      <vt:lpstr>Receiving and routing the item</vt:lpstr>
      <vt:lpstr>Receiving and routing the item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5</cp:revision>
  <dcterms:created xsi:type="dcterms:W3CDTF">2023-07-24T19:21:55Z</dcterms:created>
  <dcterms:modified xsi:type="dcterms:W3CDTF">2026-03-24T07:41:10Z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